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28"/>
  </p:notesMasterIdLst>
  <p:sldIdLst>
    <p:sldId id="895" r:id="rId2"/>
    <p:sldId id="891" r:id="rId3"/>
    <p:sldId id="892" r:id="rId4"/>
    <p:sldId id="465" r:id="rId5"/>
    <p:sldId id="896" r:id="rId6"/>
    <p:sldId id="897" r:id="rId7"/>
    <p:sldId id="898" r:id="rId8"/>
    <p:sldId id="903" r:id="rId9"/>
    <p:sldId id="904" r:id="rId10"/>
    <p:sldId id="899" r:id="rId11"/>
    <p:sldId id="397" r:id="rId12"/>
    <p:sldId id="398" r:id="rId13"/>
    <p:sldId id="900" r:id="rId14"/>
    <p:sldId id="901" r:id="rId15"/>
    <p:sldId id="905" r:id="rId16"/>
    <p:sldId id="906" r:id="rId17"/>
    <p:sldId id="907" r:id="rId18"/>
    <p:sldId id="908" r:id="rId19"/>
    <p:sldId id="909" r:id="rId20"/>
    <p:sldId id="910" r:id="rId21"/>
    <p:sldId id="466" r:id="rId22"/>
    <p:sldId id="467" r:id="rId23"/>
    <p:sldId id="893" r:id="rId24"/>
    <p:sldId id="471" r:id="rId25"/>
    <p:sldId id="806" r:id="rId26"/>
    <p:sldId id="80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9EBF5"/>
    <a:srgbClr val="000000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2A13D0-CF31-45DB-ADB0-17592717438E}" v="389" dt="2024-03-22T02:51:49.126"/>
  </p1510:revLst>
</p1510:revInfo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96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ttaranjan Hens" userId="6fc03958433e8a43" providerId="LiveId" clId="{707F63D8-4560-4F9C-8B10-4EB2BE8CF540}"/>
    <pc:docChg chg="undo redo custSel addSld delSld modSld sldOrd">
      <pc:chgData name="Chittaranjan Hens" userId="6fc03958433e8a43" providerId="LiveId" clId="{707F63D8-4560-4F9C-8B10-4EB2BE8CF540}" dt="2024-02-09T07:58:16.861" v="661" actId="6549"/>
      <pc:docMkLst>
        <pc:docMk/>
      </pc:docMkLst>
      <pc:sldChg chg="addSp delSp modSp mod addAnim delAnim delDesignElem">
        <pc:chgData name="Chittaranjan Hens" userId="6fc03958433e8a43" providerId="LiveId" clId="{707F63D8-4560-4F9C-8B10-4EB2BE8CF540}" dt="2023-12-08T12:27:28.632" v="516" actId="403"/>
        <pc:sldMkLst>
          <pc:docMk/>
          <pc:sldMk cId="0" sldId="465"/>
        </pc:sldMkLst>
        <pc:spChg chg="mod">
          <ac:chgData name="Chittaranjan Hens" userId="6fc03958433e8a43" providerId="LiveId" clId="{707F63D8-4560-4F9C-8B10-4EB2BE8CF540}" dt="2023-12-08T12:27:28.632" v="516" actId="403"/>
          <ac:spMkLst>
            <pc:docMk/>
            <pc:sldMk cId="0" sldId="465"/>
            <ac:spMk id="459779" creationId="{71F2790A-DB05-557C-721D-53186DDC08B9}"/>
          </ac:spMkLst>
        </pc:spChg>
        <pc:spChg chg="add del">
          <ac:chgData name="Chittaranjan Hens" userId="6fc03958433e8a43" providerId="LiveId" clId="{707F63D8-4560-4F9C-8B10-4EB2BE8CF540}" dt="2023-12-08T12:27:07.848" v="510" actId="26606"/>
          <ac:spMkLst>
            <pc:docMk/>
            <pc:sldMk cId="0" sldId="465"/>
            <ac:spMk id="459782" creationId="{A3363022-C969-41E9-8EB2-E4C94908C1FA}"/>
          </ac:spMkLst>
        </pc:spChg>
        <pc:spChg chg="del">
          <ac:chgData name="Chittaranjan Hens" userId="6fc03958433e8a43" providerId="LiveId" clId="{707F63D8-4560-4F9C-8B10-4EB2BE8CF540}" dt="2023-12-08T12:26:54.259" v="507"/>
          <ac:spMkLst>
            <pc:docMk/>
            <pc:sldMk cId="0" sldId="465"/>
            <ac:spMk id="459785" creationId="{C1DD1A8A-57D5-4A81-AD04-532B043C5611}"/>
          </ac:spMkLst>
        </pc:spChg>
        <pc:spChg chg="del">
          <ac:chgData name="Chittaranjan Hens" userId="6fc03958433e8a43" providerId="LiveId" clId="{707F63D8-4560-4F9C-8B10-4EB2BE8CF540}" dt="2023-12-08T12:26:54.259" v="507"/>
          <ac:spMkLst>
            <pc:docMk/>
            <pc:sldMk cId="0" sldId="465"/>
            <ac:spMk id="459787" creationId="{007891EC-4501-44ED-A8C8-B11B6DB767AB}"/>
          </ac:spMkLst>
        </pc:spChg>
        <pc:spChg chg="add del">
          <ac:chgData name="Chittaranjan Hens" userId="6fc03958433e8a43" providerId="LiveId" clId="{707F63D8-4560-4F9C-8B10-4EB2BE8CF540}" dt="2023-12-08T12:27:07.848" v="510" actId="26606"/>
          <ac:spMkLst>
            <pc:docMk/>
            <pc:sldMk cId="0" sldId="465"/>
            <ac:spMk id="459789" creationId="{8D1AD6B3-BE88-4CEB-BA17-790657CC4729}"/>
          </ac:spMkLst>
        </pc:spChg>
        <pc:spChg chg="add">
          <ac:chgData name="Chittaranjan Hens" userId="6fc03958433e8a43" providerId="LiveId" clId="{707F63D8-4560-4F9C-8B10-4EB2BE8CF540}" dt="2023-12-08T12:27:07.861" v="511" actId="26606"/>
          <ac:spMkLst>
            <pc:docMk/>
            <pc:sldMk cId="0" sldId="465"/>
            <ac:spMk id="459799" creationId="{A8DB9CD9-59B1-4D73-BC4C-98796A48EF9B}"/>
          </ac:spMkLst>
        </pc:spChg>
        <pc:spChg chg="add">
          <ac:chgData name="Chittaranjan Hens" userId="6fc03958433e8a43" providerId="LiveId" clId="{707F63D8-4560-4F9C-8B10-4EB2BE8CF540}" dt="2023-12-08T12:27:07.861" v="511" actId="26606"/>
          <ac:spMkLst>
            <pc:docMk/>
            <pc:sldMk cId="0" sldId="465"/>
            <ac:spMk id="459801" creationId="{8874A6A9-41FF-4E33-AFA8-F9F81436A59E}"/>
          </ac:spMkLst>
        </pc:spChg>
        <pc:grpChg chg="add del">
          <ac:chgData name="Chittaranjan Hens" userId="6fc03958433e8a43" providerId="LiveId" clId="{707F63D8-4560-4F9C-8B10-4EB2BE8CF540}" dt="2023-12-08T12:27:07.848" v="510" actId="26606"/>
          <ac:grpSpMkLst>
            <pc:docMk/>
            <pc:sldMk cId="0" sldId="465"/>
            <ac:grpSpMk id="459795" creationId="{89D1390B-7E13-4B4F-9CB2-391063412E54}"/>
          </ac:grpSpMkLst>
        </pc:grpChg>
        <pc:grpChg chg="add">
          <ac:chgData name="Chittaranjan Hens" userId="6fc03958433e8a43" providerId="LiveId" clId="{707F63D8-4560-4F9C-8B10-4EB2BE8CF540}" dt="2023-12-08T12:27:07.861" v="511" actId="26606"/>
          <ac:grpSpMkLst>
            <pc:docMk/>
            <pc:sldMk cId="0" sldId="465"/>
            <ac:grpSpMk id="459803" creationId="{721D730E-1F97-4071-B143-B05E6D2599BC}"/>
          </ac:grpSpMkLst>
        </pc:grpChg>
        <pc:picChg chg="del">
          <ac:chgData name="Chittaranjan Hens" userId="6fc03958433e8a43" providerId="LiveId" clId="{707F63D8-4560-4F9C-8B10-4EB2BE8CF540}" dt="2023-12-08T12:26:51.502" v="501" actId="478"/>
          <ac:picMkLst>
            <pc:docMk/>
            <pc:sldMk cId="0" sldId="465"/>
            <ac:picMk id="459781" creationId="{61D15ADF-0F45-03AD-F0D7-3433B5C66366}"/>
          </ac:picMkLst>
        </pc:picChg>
        <pc:picChg chg="add del">
          <ac:chgData name="Chittaranjan Hens" userId="6fc03958433e8a43" providerId="LiveId" clId="{707F63D8-4560-4F9C-8B10-4EB2BE8CF540}" dt="2023-12-08T12:27:07.848" v="510" actId="26606"/>
          <ac:picMkLst>
            <pc:docMk/>
            <pc:sldMk cId="0" sldId="465"/>
            <ac:picMk id="459783" creationId="{6C0E027D-1126-51FB-9573-ABABF9D000AC}"/>
          </ac:picMkLst>
        </pc:picChg>
      </pc:sldChg>
      <pc:sldChg chg="modSp">
        <pc:chgData name="Chittaranjan Hens" userId="6fc03958433e8a43" providerId="LiveId" clId="{707F63D8-4560-4F9C-8B10-4EB2BE8CF540}" dt="2023-12-14T10:28:24.938" v="635"/>
        <pc:sldMkLst>
          <pc:docMk/>
          <pc:sldMk cId="2493903465" sldId="467"/>
        </pc:sldMkLst>
        <pc:spChg chg="mod">
          <ac:chgData name="Chittaranjan Hens" userId="6fc03958433e8a43" providerId="LiveId" clId="{707F63D8-4560-4F9C-8B10-4EB2BE8CF540}" dt="2023-12-14T10:28:24.938" v="635"/>
          <ac:spMkLst>
            <pc:docMk/>
            <pc:sldMk cId="2493903465" sldId="467"/>
            <ac:spMk id="2" creationId="{F98001AA-DD09-35CA-42E7-E96338A0E9F0}"/>
          </ac:spMkLst>
        </pc:spChg>
      </pc:sldChg>
      <pc:sldChg chg="modSp mod">
        <pc:chgData name="Chittaranjan Hens" userId="6fc03958433e8a43" providerId="LiveId" clId="{707F63D8-4560-4F9C-8B10-4EB2BE8CF540}" dt="2023-12-14T10:29:12.714" v="644" actId="1076"/>
        <pc:sldMkLst>
          <pc:docMk/>
          <pc:sldMk cId="1435458729" sldId="473"/>
        </pc:sldMkLst>
        <pc:spChg chg="mod">
          <ac:chgData name="Chittaranjan Hens" userId="6fc03958433e8a43" providerId="LiveId" clId="{707F63D8-4560-4F9C-8B10-4EB2BE8CF540}" dt="2023-12-14T10:29:06.836" v="642" actId="20577"/>
          <ac:spMkLst>
            <pc:docMk/>
            <pc:sldMk cId="1435458729" sldId="473"/>
            <ac:spMk id="4" creationId="{05793742-B1E9-6704-F001-2D6C13B76971}"/>
          </ac:spMkLst>
        </pc:spChg>
        <pc:picChg chg="mod">
          <ac:chgData name="Chittaranjan Hens" userId="6fc03958433e8a43" providerId="LiveId" clId="{707F63D8-4560-4F9C-8B10-4EB2BE8CF540}" dt="2023-12-14T10:29:12.714" v="644" actId="1076"/>
          <ac:picMkLst>
            <pc:docMk/>
            <pc:sldMk cId="1435458729" sldId="473"/>
            <ac:picMk id="7" creationId="{F62511E2-9104-9A03-5E84-3BE4F79FC77E}"/>
          </ac:picMkLst>
        </pc:picChg>
      </pc:sldChg>
      <pc:sldChg chg="modSp mod">
        <pc:chgData name="Chittaranjan Hens" userId="6fc03958433e8a43" providerId="LiveId" clId="{707F63D8-4560-4F9C-8B10-4EB2BE8CF540}" dt="2024-02-09T07:57:49.453" v="658" actId="6549"/>
        <pc:sldMkLst>
          <pc:docMk/>
          <pc:sldMk cId="3631585849" sldId="475"/>
        </pc:sldMkLst>
        <pc:spChg chg="mod">
          <ac:chgData name="Chittaranjan Hens" userId="6fc03958433e8a43" providerId="LiveId" clId="{707F63D8-4560-4F9C-8B10-4EB2BE8CF540}" dt="2024-02-09T07:57:49.453" v="658" actId="6549"/>
          <ac:spMkLst>
            <pc:docMk/>
            <pc:sldMk cId="3631585849" sldId="475"/>
            <ac:spMk id="459779" creationId="{71F2790A-DB05-557C-721D-53186DDC08B9}"/>
          </ac:spMkLst>
        </pc:spChg>
      </pc:sldChg>
      <pc:sldChg chg="delSp delDesignElem">
        <pc:chgData name="Chittaranjan Hens" userId="6fc03958433e8a43" providerId="LiveId" clId="{707F63D8-4560-4F9C-8B10-4EB2BE8CF540}" dt="2023-12-08T12:26:54.259" v="507"/>
        <pc:sldMkLst>
          <pc:docMk/>
          <pc:sldMk cId="1915345652" sldId="477"/>
        </pc:sldMkLst>
        <pc:spChg chg="del">
          <ac:chgData name="Chittaranjan Hens" userId="6fc03958433e8a43" providerId="LiveId" clId="{707F63D8-4560-4F9C-8B10-4EB2BE8CF540}" dt="2023-12-08T12:26:54.259" v="507"/>
          <ac:spMkLst>
            <pc:docMk/>
            <pc:sldMk cId="1915345652" sldId="477"/>
            <ac:spMk id="459784" creationId="{6753252F-4873-4F63-801D-CC719279A7D5}"/>
          </ac:spMkLst>
        </pc:spChg>
        <pc:spChg chg="del">
          <ac:chgData name="Chittaranjan Hens" userId="6fc03958433e8a43" providerId="LiveId" clId="{707F63D8-4560-4F9C-8B10-4EB2BE8CF540}" dt="2023-12-08T12:26:54.259" v="507"/>
          <ac:spMkLst>
            <pc:docMk/>
            <pc:sldMk cId="1915345652" sldId="477"/>
            <ac:spMk id="459786" creationId="{047C8CCB-F95D-4249-92DD-651249D3535A}"/>
          </ac:spMkLst>
        </pc:spChg>
      </pc:sldChg>
      <pc:sldChg chg="modSp mod">
        <pc:chgData name="Chittaranjan Hens" userId="6fc03958433e8a43" providerId="LiveId" clId="{707F63D8-4560-4F9C-8B10-4EB2BE8CF540}" dt="2024-02-09T07:57:53.975" v="659" actId="6549"/>
        <pc:sldMkLst>
          <pc:docMk/>
          <pc:sldMk cId="919497820" sldId="478"/>
        </pc:sldMkLst>
        <pc:spChg chg="mod">
          <ac:chgData name="Chittaranjan Hens" userId="6fc03958433e8a43" providerId="LiveId" clId="{707F63D8-4560-4F9C-8B10-4EB2BE8CF540}" dt="2024-02-09T07:57:53.975" v="659" actId="6549"/>
          <ac:spMkLst>
            <pc:docMk/>
            <pc:sldMk cId="919497820" sldId="478"/>
            <ac:spMk id="459779" creationId="{71F2790A-DB05-557C-721D-53186DDC08B9}"/>
          </ac:spMkLst>
        </pc:spChg>
      </pc:sldChg>
      <pc:sldChg chg="modSp mod">
        <pc:chgData name="Chittaranjan Hens" userId="6fc03958433e8a43" providerId="LiveId" clId="{707F63D8-4560-4F9C-8B10-4EB2BE8CF540}" dt="2024-02-09T07:57:58.536" v="660" actId="6549"/>
        <pc:sldMkLst>
          <pc:docMk/>
          <pc:sldMk cId="1602759110" sldId="479"/>
        </pc:sldMkLst>
        <pc:spChg chg="mod">
          <ac:chgData name="Chittaranjan Hens" userId="6fc03958433e8a43" providerId="LiveId" clId="{707F63D8-4560-4F9C-8B10-4EB2BE8CF540}" dt="2024-02-09T07:57:58.536" v="660" actId="6549"/>
          <ac:spMkLst>
            <pc:docMk/>
            <pc:sldMk cId="1602759110" sldId="479"/>
            <ac:spMk id="459779" creationId="{71F2790A-DB05-557C-721D-53186DDC08B9}"/>
          </ac:spMkLst>
        </pc:spChg>
      </pc:sldChg>
      <pc:sldChg chg="delSp delDesignElem">
        <pc:chgData name="Chittaranjan Hens" userId="6fc03958433e8a43" providerId="LiveId" clId="{707F63D8-4560-4F9C-8B10-4EB2BE8CF540}" dt="2023-12-08T12:26:54.259" v="507"/>
        <pc:sldMkLst>
          <pc:docMk/>
          <pc:sldMk cId="3793128355" sldId="480"/>
        </pc:sldMkLst>
        <pc:spChg chg="del">
          <ac:chgData name="Chittaranjan Hens" userId="6fc03958433e8a43" providerId="LiveId" clId="{707F63D8-4560-4F9C-8B10-4EB2BE8CF540}" dt="2023-12-08T12:26:54.259" v="507"/>
          <ac:spMkLst>
            <pc:docMk/>
            <pc:sldMk cId="3793128355" sldId="480"/>
            <ac:spMk id="459786" creationId="{047C8CCB-F95D-4249-92DD-651249D3535A}"/>
          </ac:spMkLst>
        </pc:spChg>
        <pc:spChg chg="del">
          <ac:chgData name="Chittaranjan Hens" userId="6fc03958433e8a43" providerId="LiveId" clId="{707F63D8-4560-4F9C-8B10-4EB2BE8CF540}" dt="2023-12-08T12:26:54.259" v="507"/>
          <ac:spMkLst>
            <pc:docMk/>
            <pc:sldMk cId="3793128355" sldId="480"/>
            <ac:spMk id="459787" creationId="{6753252F-4873-4F63-801D-CC719279A7D5}"/>
          </ac:spMkLst>
        </pc:spChg>
      </pc:sldChg>
      <pc:sldChg chg="modSp">
        <pc:chgData name="Chittaranjan Hens" userId="6fc03958433e8a43" providerId="LiveId" clId="{707F63D8-4560-4F9C-8B10-4EB2BE8CF540}" dt="2023-12-14T10:28:31.030" v="637"/>
        <pc:sldMkLst>
          <pc:docMk/>
          <pc:sldMk cId="401126861" sldId="481"/>
        </pc:sldMkLst>
        <pc:spChg chg="mod">
          <ac:chgData name="Chittaranjan Hens" userId="6fc03958433e8a43" providerId="LiveId" clId="{707F63D8-4560-4F9C-8B10-4EB2BE8CF540}" dt="2023-12-14T10:28:31.030" v="637"/>
          <ac:spMkLst>
            <pc:docMk/>
            <pc:sldMk cId="401126861" sldId="481"/>
            <ac:spMk id="2" creationId="{F98001AA-DD09-35CA-42E7-E96338A0E9F0}"/>
          </ac:spMkLst>
        </pc:spChg>
      </pc:sldChg>
      <pc:sldChg chg="delSp delDesignElem">
        <pc:chgData name="Chittaranjan Hens" userId="6fc03958433e8a43" providerId="LiveId" clId="{707F63D8-4560-4F9C-8B10-4EB2BE8CF540}" dt="2023-12-08T12:26:54.259" v="507"/>
        <pc:sldMkLst>
          <pc:docMk/>
          <pc:sldMk cId="2223380793" sldId="482"/>
        </pc:sldMkLst>
        <pc:spChg chg="del">
          <ac:chgData name="Chittaranjan Hens" userId="6fc03958433e8a43" providerId="LiveId" clId="{707F63D8-4560-4F9C-8B10-4EB2BE8CF540}" dt="2023-12-08T12:26:54.259" v="507"/>
          <ac:spMkLst>
            <pc:docMk/>
            <pc:sldMk cId="2223380793" sldId="482"/>
            <ac:spMk id="459786" creationId="{047C8CCB-F95D-4249-92DD-651249D3535A}"/>
          </ac:spMkLst>
        </pc:spChg>
        <pc:spChg chg="del">
          <ac:chgData name="Chittaranjan Hens" userId="6fc03958433e8a43" providerId="LiveId" clId="{707F63D8-4560-4F9C-8B10-4EB2BE8CF540}" dt="2023-12-08T12:26:54.259" v="507"/>
          <ac:spMkLst>
            <pc:docMk/>
            <pc:sldMk cId="2223380793" sldId="482"/>
            <ac:spMk id="459787" creationId="{6753252F-4873-4F63-801D-CC719279A7D5}"/>
          </ac:spMkLst>
        </pc:spChg>
      </pc:sldChg>
      <pc:sldChg chg="delSp modSp mod delDesignElem">
        <pc:chgData name="Chittaranjan Hens" userId="6fc03958433e8a43" providerId="LiveId" clId="{707F63D8-4560-4F9C-8B10-4EB2BE8CF540}" dt="2024-02-09T07:58:16.861" v="661" actId="6549"/>
        <pc:sldMkLst>
          <pc:docMk/>
          <pc:sldMk cId="913819543" sldId="483"/>
        </pc:sldMkLst>
        <pc:spChg chg="mod">
          <ac:chgData name="Chittaranjan Hens" userId="6fc03958433e8a43" providerId="LiveId" clId="{707F63D8-4560-4F9C-8B10-4EB2BE8CF540}" dt="2024-02-09T07:58:16.861" v="661" actId="6549"/>
          <ac:spMkLst>
            <pc:docMk/>
            <pc:sldMk cId="913819543" sldId="483"/>
            <ac:spMk id="459779" creationId="{71F2790A-DB05-557C-721D-53186DDC08B9}"/>
          </ac:spMkLst>
        </pc:spChg>
        <pc:spChg chg="del">
          <ac:chgData name="Chittaranjan Hens" userId="6fc03958433e8a43" providerId="LiveId" clId="{707F63D8-4560-4F9C-8B10-4EB2BE8CF540}" dt="2023-12-08T12:26:54.259" v="507"/>
          <ac:spMkLst>
            <pc:docMk/>
            <pc:sldMk cId="913819543" sldId="483"/>
            <ac:spMk id="459786" creationId="{047C8CCB-F95D-4249-92DD-651249D3535A}"/>
          </ac:spMkLst>
        </pc:spChg>
        <pc:spChg chg="del">
          <ac:chgData name="Chittaranjan Hens" userId="6fc03958433e8a43" providerId="LiveId" clId="{707F63D8-4560-4F9C-8B10-4EB2BE8CF540}" dt="2023-12-08T12:26:54.259" v="507"/>
          <ac:spMkLst>
            <pc:docMk/>
            <pc:sldMk cId="913819543" sldId="483"/>
            <ac:spMk id="459787" creationId="{6753252F-4873-4F63-801D-CC719279A7D5}"/>
          </ac:spMkLst>
        </pc:spChg>
      </pc:sldChg>
      <pc:sldChg chg="delSp modSp mod delAnim">
        <pc:chgData name="Chittaranjan Hens" userId="6fc03958433e8a43" providerId="LiveId" clId="{707F63D8-4560-4F9C-8B10-4EB2BE8CF540}" dt="2023-12-29T07:27:02.716" v="657" actId="1076"/>
        <pc:sldMkLst>
          <pc:docMk/>
          <pc:sldMk cId="1660685219" sldId="485"/>
        </pc:sldMkLst>
        <pc:spChg chg="del">
          <ac:chgData name="Chittaranjan Hens" userId="6fc03958433e8a43" providerId="LiveId" clId="{707F63D8-4560-4F9C-8B10-4EB2BE8CF540}" dt="2023-12-29T07:26:58.418" v="655" actId="478"/>
          <ac:spMkLst>
            <pc:docMk/>
            <pc:sldMk cId="1660685219" sldId="485"/>
            <ac:spMk id="7" creationId="{3AE96FA2-C5A0-BC5A-E236-0CFF4FC0CF2F}"/>
          </ac:spMkLst>
        </pc:spChg>
        <pc:spChg chg="del">
          <ac:chgData name="Chittaranjan Hens" userId="6fc03958433e8a43" providerId="LiveId" clId="{707F63D8-4560-4F9C-8B10-4EB2BE8CF540}" dt="2023-12-29T07:26:58.418" v="655" actId="478"/>
          <ac:spMkLst>
            <pc:docMk/>
            <pc:sldMk cId="1660685219" sldId="485"/>
            <ac:spMk id="17" creationId="{EC258602-71A3-19FB-A59D-FE457C24970A}"/>
          </ac:spMkLst>
        </pc:spChg>
        <pc:spChg chg="mod">
          <ac:chgData name="Chittaranjan Hens" userId="6fc03958433e8a43" providerId="LiveId" clId="{707F63D8-4560-4F9C-8B10-4EB2BE8CF540}" dt="2023-12-29T07:27:02.716" v="657" actId="1076"/>
          <ac:spMkLst>
            <pc:docMk/>
            <pc:sldMk cId="1660685219" sldId="485"/>
            <ac:spMk id="459779" creationId="{71F2790A-DB05-557C-721D-53186DDC08B9}"/>
          </ac:spMkLst>
        </pc:spChg>
      </pc:sldChg>
      <pc:sldChg chg="addSp modSp mod modAnim">
        <pc:chgData name="Chittaranjan Hens" userId="6fc03958433e8a43" providerId="LiveId" clId="{707F63D8-4560-4F9C-8B10-4EB2BE8CF540}" dt="2023-12-14T10:29:47.885" v="645" actId="14100"/>
        <pc:sldMkLst>
          <pc:docMk/>
          <pc:sldMk cId="3931095187" sldId="488"/>
        </pc:sldMkLst>
        <pc:spChg chg="add mod">
          <ac:chgData name="Chittaranjan Hens" userId="6fc03958433e8a43" providerId="LiveId" clId="{707F63D8-4560-4F9C-8B10-4EB2BE8CF540}" dt="2023-12-14T10:29:47.885" v="645" actId="14100"/>
          <ac:spMkLst>
            <pc:docMk/>
            <pc:sldMk cId="3931095187" sldId="488"/>
            <ac:spMk id="8" creationId="{BF86BA08-8315-3608-97FA-D838346B2B6C}"/>
          </ac:spMkLst>
        </pc:spChg>
        <pc:grpChg chg="add mod">
          <ac:chgData name="Chittaranjan Hens" userId="6fc03958433e8a43" providerId="LiveId" clId="{707F63D8-4560-4F9C-8B10-4EB2BE8CF540}" dt="2023-12-09T10:28:05.623" v="571" actId="14100"/>
          <ac:grpSpMkLst>
            <pc:docMk/>
            <pc:sldMk cId="3931095187" sldId="488"/>
            <ac:grpSpMk id="9" creationId="{A9B81B7C-4566-ABA6-0AB7-058C680C5AF5}"/>
          </ac:grpSpMkLst>
        </pc:grpChg>
        <pc:picChg chg="add mod">
          <ac:chgData name="Chittaranjan Hens" userId="6fc03958433e8a43" providerId="LiveId" clId="{707F63D8-4560-4F9C-8B10-4EB2BE8CF540}" dt="2023-12-09T10:27:53.054" v="565" actId="164"/>
          <ac:picMkLst>
            <pc:docMk/>
            <pc:sldMk cId="3931095187" sldId="488"/>
            <ac:picMk id="5" creationId="{F7FAF989-4380-7A0A-3C72-083DC3498410}"/>
          </ac:picMkLst>
        </pc:picChg>
      </pc:sldChg>
      <pc:sldChg chg="modSp mod">
        <pc:chgData name="Chittaranjan Hens" userId="6fc03958433e8a43" providerId="LiveId" clId="{707F63D8-4560-4F9C-8B10-4EB2BE8CF540}" dt="2023-12-08T07:44:42.036" v="0" actId="1076"/>
        <pc:sldMkLst>
          <pc:docMk/>
          <pc:sldMk cId="236371557" sldId="489"/>
        </pc:sldMkLst>
        <pc:spChg chg="mod">
          <ac:chgData name="Chittaranjan Hens" userId="6fc03958433e8a43" providerId="LiveId" clId="{707F63D8-4560-4F9C-8B10-4EB2BE8CF540}" dt="2023-12-08T07:44:42.036" v="0" actId="1076"/>
          <ac:spMkLst>
            <pc:docMk/>
            <pc:sldMk cId="236371557" sldId="489"/>
            <ac:spMk id="5" creationId="{5E706E6D-5561-1295-843E-B00DD0193B09}"/>
          </ac:spMkLst>
        </pc:spChg>
      </pc:sldChg>
      <pc:sldChg chg="addSp delSp modSp add del mod modAnim">
        <pc:chgData name="Chittaranjan Hens" userId="6fc03958433e8a43" providerId="LiveId" clId="{707F63D8-4560-4F9C-8B10-4EB2BE8CF540}" dt="2023-12-09T10:30:09.402" v="576" actId="47"/>
        <pc:sldMkLst>
          <pc:docMk/>
          <pc:sldMk cId="573006481" sldId="490"/>
        </pc:sldMkLst>
        <pc:spChg chg="mod">
          <ac:chgData name="Chittaranjan Hens" userId="6fc03958433e8a43" providerId="LiveId" clId="{707F63D8-4560-4F9C-8B10-4EB2BE8CF540}" dt="2023-12-08T11:26:56.591" v="476" actId="6549"/>
          <ac:spMkLst>
            <pc:docMk/>
            <pc:sldMk cId="573006481" sldId="490"/>
            <ac:spMk id="3" creationId="{265F5E44-CE7B-66CE-EAB7-C74FFAFD2585}"/>
          </ac:spMkLst>
        </pc:spChg>
        <pc:spChg chg="del">
          <ac:chgData name="Chittaranjan Hens" userId="6fc03958433e8a43" providerId="LiveId" clId="{707F63D8-4560-4F9C-8B10-4EB2BE8CF540}" dt="2023-12-08T10:54:01.736" v="2" actId="478"/>
          <ac:spMkLst>
            <pc:docMk/>
            <pc:sldMk cId="573006481" sldId="490"/>
            <ac:spMk id="6" creationId="{2E191161-A538-8A60-8ADE-C1C7EC2D4EFF}"/>
          </ac:spMkLst>
        </pc:spChg>
        <pc:spChg chg="add mod">
          <ac:chgData name="Chittaranjan Hens" userId="6fc03958433e8a43" providerId="LiveId" clId="{707F63D8-4560-4F9C-8B10-4EB2BE8CF540}" dt="2023-12-08T11:38:30.730" v="500" actId="1076"/>
          <ac:spMkLst>
            <pc:docMk/>
            <pc:sldMk cId="573006481" sldId="490"/>
            <ac:spMk id="6" creationId="{92C1B6B4-BF57-60E3-4813-8414DECDE9A2}"/>
          </ac:spMkLst>
        </pc:spChg>
        <pc:spChg chg="del">
          <ac:chgData name="Chittaranjan Hens" userId="6fc03958433e8a43" providerId="LiveId" clId="{707F63D8-4560-4F9C-8B10-4EB2BE8CF540}" dt="2023-12-08T10:54:01.736" v="2" actId="478"/>
          <ac:spMkLst>
            <pc:docMk/>
            <pc:sldMk cId="573006481" sldId="490"/>
            <ac:spMk id="7" creationId="{2570EDE5-C229-8CC2-E11A-CF775547E982}"/>
          </ac:spMkLst>
        </pc:spChg>
        <pc:spChg chg="mod">
          <ac:chgData name="Chittaranjan Hens" userId="6fc03958433e8a43" providerId="LiveId" clId="{707F63D8-4560-4F9C-8B10-4EB2BE8CF540}" dt="2023-12-08T11:22:48.459" v="79" actId="1076"/>
          <ac:spMkLst>
            <pc:docMk/>
            <pc:sldMk cId="573006481" sldId="490"/>
            <ac:spMk id="459779" creationId="{71F2790A-DB05-557C-721D-53186DDC08B9}"/>
          </ac:spMkLst>
        </pc:spChg>
        <pc:graphicFrameChg chg="add del mod">
          <ac:chgData name="Chittaranjan Hens" userId="6fc03958433e8a43" providerId="LiveId" clId="{707F63D8-4560-4F9C-8B10-4EB2BE8CF540}" dt="2023-12-08T11:22:30.811" v="73" actId="478"/>
          <ac:graphicFrameMkLst>
            <pc:docMk/>
            <pc:sldMk cId="573006481" sldId="490"/>
            <ac:graphicFrameMk id="2" creationId="{62C3049B-EFE6-F3E1-289F-30F9C63CAF90}"/>
          </ac:graphicFrameMkLst>
        </pc:graphicFrameChg>
        <pc:picChg chg="del">
          <ac:chgData name="Chittaranjan Hens" userId="6fc03958433e8a43" providerId="LiveId" clId="{707F63D8-4560-4F9C-8B10-4EB2BE8CF540}" dt="2023-12-08T10:54:01.736" v="2" actId="478"/>
          <ac:picMkLst>
            <pc:docMk/>
            <pc:sldMk cId="573006481" sldId="490"/>
            <ac:picMk id="4" creationId="{BBFC1668-6EB1-56AA-858F-9F88F829E0C5}"/>
          </ac:picMkLst>
        </pc:picChg>
        <pc:picChg chg="add mod">
          <ac:chgData name="Chittaranjan Hens" userId="6fc03958433e8a43" providerId="LiveId" clId="{707F63D8-4560-4F9C-8B10-4EB2BE8CF540}" dt="2023-12-08T11:27:18.465" v="477" actId="14100"/>
          <ac:picMkLst>
            <pc:docMk/>
            <pc:sldMk cId="573006481" sldId="490"/>
            <ac:picMk id="5" creationId="{77C1CB06-515D-5ECA-E683-C238CD191EDA}"/>
          </ac:picMkLst>
        </pc:picChg>
      </pc:sldChg>
      <pc:sldChg chg="addSp delSp modSp add mod modAnim">
        <pc:chgData name="Chittaranjan Hens" userId="6fc03958433e8a43" providerId="LiveId" clId="{707F63D8-4560-4F9C-8B10-4EB2BE8CF540}" dt="2023-12-08T12:29:36.112" v="538" actId="6549"/>
        <pc:sldMkLst>
          <pc:docMk/>
          <pc:sldMk cId="988625802" sldId="491"/>
        </pc:sldMkLst>
        <pc:spChg chg="mod">
          <ac:chgData name="Chittaranjan Hens" userId="6fc03958433e8a43" providerId="LiveId" clId="{707F63D8-4560-4F9C-8B10-4EB2BE8CF540}" dt="2023-12-08T12:28:38.319" v="531" actId="1076"/>
          <ac:spMkLst>
            <pc:docMk/>
            <pc:sldMk cId="988625802" sldId="491"/>
            <ac:spMk id="3" creationId="{265F5E44-CE7B-66CE-EAB7-C74FFAFD2585}"/>
          </ac:spMkLst>
        </pc:spChg>
        <pc:spChg chg="add mod">
          <ac:chgData name="Chittaranjan Hens" userId="6fc03958433e8a43" providerId="LiveId" clId="{707F63D8-4560-4F9C-8B10-4EB2BE8CF540}" dt="2023-12-08T12:28:57.967" v="534"/>
          <ac:spMkLst>
            <pc:docMk/>
            <pc:sldMk cId="988625802" sldId="491"/>
            <ac:spMk id="4" creationId="{C6A67E96-EF4D-9186-0AFD-18F7686F5C9C}"/>
          </ac:spMkLst>
        </pc:spChg>
        <pc:spChg chg="del">
          <ac:chgData name="Chittaranjan Hens" userId="6fc03958433e8a43" providerId="LiveId" clId="{707F63D8-4560-4F9C-8B10-4EB2BE8CF540}" dt="2023-12-08T12:29:08.925" v="537" actId="478"/>
          <ac:spMkLst>
            <pc:docMk/>
            <pc:sldMk cId="988625802" sldId="491"/>
            <ac:spMk id="6" creationId="{92C1B6B4-BF57-60E3-4813-8414DECDE9A2}"/>
          </ac:spMkLst>
        </pc:spChg>
        <pc:spChg chg="add mod">
          <ac:chgData name="Chittaranjan Hens" userId="6fc03958433e8a43" providerId="LiveId" clId="{707F63D8-4560-4F9C-8B10-4EB2BE8CF540}" dt="2023-12-08T12:29:36.112" v="538" actId="6549"/>
          <ac:spMkLst>
            <pc:docMk/>
            <pc:sldMk cId="988625802" sldId="491"/>
            <ac:spMk id="8" creationId="{E12BAD0E-419A-48AC-2F69-9A1004556B85}"/>
          </ac:spMkLst>
        </pc:spChg>
        <pc:picChg chg="del">
          <ac:chgData name="Chittaranjan Hens" userId="6fc03958433e8a43" providerId="LiveId" clId="{707F63D8-4560-4F9C-8B10-4EB2BE8CF540}" dt="2023-12-08T12:27:53.125" v="518" actId="478"/>
          <ac:picMkLst>
            <pc:docMk/>
            <pc:sldMk cId="988625802" sldId="491"/>
            <ac:picMk id="5" creationId="{77C1CB06-515D-5ECA-E683-C238CD191EDA}"/>
          </ac:picMkLst>
        </pc:picChg>
      </pc:sldChg>
      <pc:sldChg chg="addSp delSp modSp mod delAnim modAnim">
        <pc:chgData name="Chittaranjan Hens" userId="6fc03958433e8a43" providerId="LiveId" clId="{707F63D8-4560-4F9C-8B10-4EB2BE8CF540}" dt="2023-12-09T10:35:13.216" v="629"/>
        <pc:sldMkLst>
          <pc:docMk/>
          <pc:sldMk cId="1942351146" sldId="492"/>
        </pc:sldMkLst>
        <pc:picChg chg="add del mod">
          <ac:chgData name="Chittaranjan Hens" userId="6fc03958433e8a43" providerId="LiveId" clId="{707F63D8-4560-4F9C-8B10-4EB2BE8CF540}" dt="2023-12-09T10:25:21.508" v="543" actId="21"/>
          <ac:picMkLst>
            <pc:docMk/>
            <pc:sldMk cId="1942351146" sldId="492"/>
            <ac:picMk id="4" creationId="{16EBCF59-D4E1-F3A1-C617-E6D873DAEED1}"/>
          </ac:picMkLst>
        </pc:picChg>
        <pc:picChg chg="add mod">
          <ac:chgData name="Chittaranjan Hens" userId="6fc03958433e8a43" providerId="LiveId" clId="{707F63D8-4560-4F9C-8B10-4EB2BE8CF540}" dt="2023-12-09T10:35:01.924" v="628" actId="1076"/>
          <ac:picMkLst>
            <pc:docMk/>
            <pc:sldMk cId="1942351146" sldId="492"/>
            <ac:picMk id="8" creationId="{87771E0B-59BC-C418-70D7-B2DC28BB0BD3}"/>
          </ac:picMkLst>
        </pc:picChg>
        <pc:picChg chg="del">
          <ac:chgData name="Chittaranjan Hens" userId="6fc03958433e8a43" providerId="LiveId" clId="{707F63D8-4560-4F9C-8B10-4EB2BE8CF540}" dt="2023-12-09T10:23:02.197" v="540" actId="478"/>
          <ac:picMkLst>
            <pc:docMk/>
            <pc:sldMk cId="1942351146" sldId="492"/>
            <ac:picMk id="12" creationId="{2BF16B3A-E069-D99F-F4D0-530B3FDD275A}"/>
          </ac:picMkLst>
        </pc:picChg>
      </pc:sldChg>
      <pc:sldChg chg="modSp mod">
        <pc:chgData name="Chittaranjan Hens" userId="6fc03958433e8a43" providerId="LiveId" clId="{707F63D8-4560-4F9C-8B10-4EB2BE8CF540}" dt="2023-12-09T10:31:57.815" v="620" actId="20577"/>
        <pc:sldMkLst>
          <pc:docMk/>
          <pc:sldMk cId="1389310659" sldId="494"/>
        </pc:sldMkLst>
        <pc:spChg chg="mod">
          <ac:chgData name="Chittaranjan Hens" userId="6fc03958433e8a43" providerId="LiveId" clId="{707F63D8-4560-4F9C-8B10-4EB2BE8CF540}" dt="2023-12-09T10:31:27.436" v="585" actId="207"/>
          <ac:spMkLst>
            <pc:docMk/>
            <pc:sldMk cId="1389310659" sldId="494"/>
            <ac:spMk id="4" creationId="{C6A67E96-EF4D-9186-0AFD-18F7686F5C9C}"/>
          </ac:spMkLst>
        </pc:spChg>
        <pc:spChg chg="mod">
          <ac:chgData name="Chittaranjan Hens" userId="6fc03958433e8a43" providerId="LiveId" clId="{707F63D8-4560-4F9C-8B10-4EB2BE8CF540}" dt="2023-12-09T10:31:57.815" v="620" actId="20577"/>
          <ac:spMkLst>
            <pc:docMk/>
            <pc:sldMk cId="1389310659" sldId="494"/>
            <ac:spMk id="6" creationId="{53A6CD82-A329-7456-7D77-25D6A2FC9B85}"/>
          </ac:spMkLst>
        </pc:spChg>
      </pc:sldChg>
      <pc:sldChg chg="ord">
        <pc:chgData name="Chittaranjan Hens" userId="6fc03958433e8a43" providerId="LiveId" clId="{707F63D8-4560-4F9C-8B10-4EB2BE8CF540}" dt="2023-12-09T10:30:49.540" v="581"/>
        <pc:sldMkLst>
          <pc:docMk/>
          <pc:sldMk cId="544723617" sldId="495"/>
        </pc:sldMkLst>
      </pc:sldChg>
      <pc:sldChg chg="modSp mod ord">
        <pc:chgData name="Chittaranjan Hens" userId="6fc03958433e8a43" providerId="LiveId" clId="{707F63D8-4560-4F9C-8B10-4EB2BE8CF540}" dt="2023-12-09T10:35:59.560" v="633" actId="14100"/>
        <pc:sldMkLst>
          <pc:docMk/>
          <pc:sldMk cId="3372984574" sldId="496"/>
        </pc:sldMkLst>
        <pc:picChg chg="mod">
          <ac:chgData name="Chittaranjan Hens" userId="6fc03958433e8a43" providerId="LiveId" clId="{707F63D8-4560-4F9C-8B10-4EB2BE8CF540}" dt="2023-12-09T10:35:59.560" v="633" actId="14100"/>
          <ac:picMkLst>
            <pc:docMk/>
            <pc:sldMk cId="3372984574" sldId="496"/>
            <ac:picMk id="10" creationId="{07C49537-7FCC-7D2A-6B06-D19065F5518F}"/>
          </ac:picMkLst>
        </pc:picChg>
      </pc:sldChg>
      <pc:sldChg chg="addSp modSp add mod modAnim">
        <pc:chgData name="Chittaranjan Hens" userId="6fc03958433e8a43" providerId="LiveId" clId="{707F63D8-4560-4F9C-8B10-4EB2BE8CF540}" dt="2023-12-09T10:32:15.934" v="621" actId="1076"/>
        <pc:sldMkLst>
          <pc:docMk/>
          <pc:sldMk cId="641709698" sldId="497"/>
        </pc:sldMkLst>
        <pc:spChg chg="add mod">
          <ac:chgData name="Chittaranjan Hens" userId="6fc03958433e8a43" providerId="LiveId" clId="{707F63D8-4560-4F9C-8B10-4EB2BE8CF540}" dt="2023-12-09T10:26:21.783" v="554" actId="164"/>
          <ac:spMkLst>
            <pc:docMk/>
            <pc:sldMk cId="641709698" sldId="497"/>
            <ac:spMk id="4" creationId="{979B9734-7871-AB27-4B44-B5B99CB48957}"/>
          </ac:spMkLst>
        </pc:spChg>
        <pc:grpChg chg="add mod">
          <ac:chgData name="Chittaranjan Hens" userId="6fc03958433e8a43" providerId="LiveId" clId="{707F63D8-4560-4F9C-8B10-4EB2BE8CF540}" dt="2023-12-09T10:32:15.934" v="621" actId="1076"/>
          <ac:grpSpMkLst>
            <pc:docMk/>
            <pc:sldMk cId="641709698" sldId="497"/>
            <ac:grpSpMk id="7" creationId="{90E64C15-4895-E0CB-BB26-65F51BEBAFB7}"/>
          </ac:grpSpMkLst>
        </pc:grpChg>
        <pc:picChg chg="add mod">
          <ac:chgData name="Chittaranjan Hens" userId="6fc03958433e8a43" providerId="LiveId" clId="{707F63D8-4560-4F9C-8B10-4EB2BE8CF540}" dt="2023-12-09T10:26:21.783" v="554" actId="164"/>
          <ac:picMkLst>
            <pc:docMk/>
            <pc:sldMk cId="641709698" sldId="497"/>
            <ac:picMk id="2" creationId="{4A644BCC-57FD-1A1A-39B9-34EDD8E21F7C}"/>
          </ac:picMkLst>
        </pc:picChg>
      </pc:sldChg>
      <pc:sldChg chg="add">
        <pc:chgData name="Chittaranjan Hens" userId="6fc03958433e8a43" providerId="LiveId" clId="{707F63D8-4560-4F9C-8B10-4EB2BE8CF540}" dt="2023-12-29T07:26:48.055" v="646" actId="2890"/>
        <pc:sldMkLst>
          <pc:docMk/>
          <pc:sldMk cId="2812943015" sldId="498"/>
        </pc:sldMkLst>
      </pc:sldChg>
    </pc:docChg>
  </pc:docChgLst>
  <pc:docChgLst>
    <pc:chgData name="Chittaranjan Hens" userId="6fc03958433e8a43" providerId="LiveId" clId="{B9785F18-F086-4466-B6AA-702F25FA3F61}"/>
    <pc:docChg chg="undo custSel addSld delSld modSld sldOrd">
      <pc:chgData name="Chittaranjan Hens" userId="6fc03958433e8a43" providerId="LiveId" clId="{B9785F18-F086-4466-B6AA-702F25FA3F61}" dt="2024-02-17T03:04:06.262" v="334" actId="47"/>
      <pc:docMkLst>
        <pc:docMk/>
      </pc:docMkLst>
      <pc:sldChg chg="delSp delDesignElem">
        <pc:chgData name="Chittaranjan Hens" userId="6fc03958433e8a43" providerId="LiveId" clId="{B9785F18-F086-4466-B6AA-702F25FA3F61}" dt="2024-02-16T07:18:57.665" v="304"/>
        <pc:sldMkLst>
          <pc:docMk/>
          <pc:sldMk cId="0" sldId="465"/>
        </pc:sldMkLst>
        <pc:spChg chg="del">
          <ac:chgData name="Chittaranjan Hens" userId="6fc03958433e8a43" providerId="LiveId" clId="{B9785F18-F086-4466-B6AA-702F25FA3F61}" dt="2024-02-16T07:18:57.665" v="304"/>
          <ac:spMkLst>
            <pc:docMk/>
            <pc:sldMk cId="0" sldId="465"/>
            <ac:spMk id="459799" creationId="{A8DB9CD9-59B1-4D73-BC4C-98796A48EF9B}"/>
          </ac:spMkLst>
        </pc:spChg>
        <pc:spChg chg="del">
          <ac:chgData name="Chittaranjan Hens" userId="6fc03958433e8a43" providerId="LiveId" clId="{B9785F18-F086-4466-B6AA-702F25FA3F61}" dt="2024-02-16T07:18:57.665" v="304"/>
          <ac:spMkLst>
            <pc:docMk/>
            <pc:sldMk cId="0" sldId="465"/>
            <ac:spMk id="459801" creationId="{8874A6A9-41FF-4E33-AFA8-F9F81436A59E}"/>
          </ac:spMkLst>
        </pc:spChg>
        <pc:grpChg chg="del">
          <ac:chgData name="Chittaranjan Hens" userId="6fc03958433e8a43" providerId="LiveId" clId="{B9785F18-F086-4466-B6AA-702F25FA3F61}" dt="2024-02-16T07:18:57.665" v="304"/>
          <ac:grpSpMkLst>
            <pc:docMk/>
            <pc:sldMk cId="0" sldId="465"/>
            <ac:grpSpMk id="459803" creationId="{721D730E-1F97-4071-B143-B05E6D2599BC}"/>
          </ac:grpSpMkLst>
        </pc:grpChg>
      </pc:sldChg>
      <pc:sldChg chg="addSp modSp mod">
        <pc:chgData name="Chittaranjan Hens" userId="6fc03958433e8a43" providerId="LiveId" clId="{B9785F18-F086-4466-B6AA-702F25FA3F61}" dt="2024-02-16T07:15:48.387" v="280" actId="167"/>
        <pc:sldMkLst>
          <pc:docMk/>
          <pc:sldMk cId="222730644" sldId="466"/>
        </pc:sldMkLst>
        <pc:picChg chg="add mod ord">
          <ac:chgData name="Chittaranjan Hens" userId="6fc03958433e8a43" providerId="LiveId" clId="{B9785F18-F086-4466-B6AA-702F25FA3F61}" dt="2024-02-16T07:15:48.387" v="280" actId="167"/>
          <ac:picMkLst>
            <pc:docMk/>
            <pc:sldMk cId="222730644" sldId="466"/>
            <ac:picMk id="2" creationId="{FA7BC120-CA28-77B9-A139-204F0ABA51EA}"/>
          </ac:picMkLst>
        </pc:picChg>
      </pc:sldChg>
      <pc:sldChg chg="ord">
        <pc:chgData name="Chittaranjan Hens" userId="6fc03958433e8a43" providerId="LiveId" clId="{B9785F18-F086-4466-B6AA-702F25FA3F61}" dt="2024-02-17T03:04:04.647" v="333"/>
        <pc:sldMkLst>
          <pc:docMk/>
          <pc:sldMk cId="1563262966" sldId="471"/>
        </pc:sldMkLst>
      </pc:sldChg>
      <pc:sldChg chg="del">
        <pc:chgData name="Chittaranjan Hens" userId="6fc03958433e8a43" providerId="LiveId" clId="{B9785F18-F086-4466-B6AA-702F25FA3F61}" dt="2024-02-09T08:11:58.421" v="0" actId="2696"/>
        <pc:sldMkLst>
          <pc:docMk/>
          <pc:sldMk cId="2154057545" sldId="484"/>
        </pc:sldMkLst>
      </pc:sldChg>
      <pc:sldChg chg="addSp delSp modSp add mod modAnim">
        <pc:chgData name="Chittaranjan Hens" userId="6fc03958433e8a43" providerId="LiveId" clId="{B9785F18-F086-4466-B6AA-702F25FA3F61}" dt="2024-02-09T09:06:37.884" v="174"/>
        <pc:sldMkLst>
          <pc:docMk/>
          <pc:sldMk cId="3522219399" sldId="484"/>
        </pc:sldMkLst>
        <pc:spChg chg="add mod">
          <ac:chgData name="Chittaranjan Hens" userId="6fc03958433e8a43" providerId="LiveId" clId="{B9785F18-F086-4466-B6AA-702F25FA3F61}" dt="2024-02-09T09:06:04.298" v="168" actId="20577"/>
          <ac:spMkLst>
            <pc:docMk/>
            <pc:sldMk cId="3522219399" sldId="484"/>
            <ac:spMk id="2" creationId="{EF67C103-3920-2615-234C-49632A612F81}"/>
          </ac:spMkLst>
        </pc:spChg>
        <pc:spChg chg="del">
          <ac:chgData name="Chittaranjan Hens" userId="6fc03958433e8a43" providerId="LiveId" clId="{B9785F18-F086-4466-B6AA-702F25FA3F61}" dt="2024-02-09T08:54:11.046" v="6" actId="478"/>
          <ac:spMkLst>
            <pc:docMk/>
            <pc:sldMk cId="3522219399" sldId="484"/>
            <ac:spMk id="3" creationId="{96425D30-463A-3D30-2F4D-AACAE23A8D18}"/>
          </ac:spMkLst>
        </pc:spChg>
        <pc:spChg chg="mod">
          <ac:chgData name="Chittaranjan Hens" userId="6fc03958433e8a43" providerId="LiveId" clId="{B9785F18-F086-4466-B6AA-702F25FA3F61}" dt="2024-02-09T08:54:29.265" v="8" actId="20577"/>
          <ac:spMkLst>
            <pc:docMk/>
            <pc:sldMk cId="3522219399" sldId="484"/>
            <ac:spMk id="459779" creationId="{8E779024-90F8-BA68-99F0-00EB9C364EFF}"/>
          </ac:spMkLst>
        </pc:spChg>
      </pc:sldChg>
      <pc:sldChg chg="del">
        <pc:chgData name="Chittaranjan Hens" userId="6fc03958433e8a43" providerId="LiveId" clId="{B9785F18-F086-4466-B6AA-702F25FA3F61}" dt="2024-02-09T08:11:58.421" v="0" actId="2696"/>
        <pc:sldMkLst>
          <pc:docMk/>
          <pc:sldMk cId="422991109" sldId="486"/>
        </pc:sldMkLst>
      </pc:sldChg>
      <pc:sldChg chg="addSp delSp modSp add mod">
        <pc:chgData name="Chittaranjan Hens" userId="6fc03958433e8a43" providerId="LiveId" clId="{B9785F18-F086-4466-B6AA-702F25FA3F61}" dt="2024-02-09T09:12:47.543" v="177" actId="6549"/>
        <pc:sldMkLst>
          <pc:docMk/>
          <pc:sldMk cId="4247264665" sldId="486"/>
        </pc:sldMkLst>
        <pc:spChg chg="add mod">
          <ac:chgData name="Chittaranjan Hens" userId="6fc03958433e8a43" providerId="LiveId" clId="{B9785F18-F086-4466-B6AA-702F25FA3F61}" dt="2024-02-09T09:07:17.144" v="176"/>
          <ac:spMkLst>
            <pc:docMk/>
            <pc:sldMk cId="4247264665" sldId="486"/>
            <ac:spMk id="2" creationId="{2C5EC0AA-73AD-EBF8-9FBE-894941314EEE}"/>
          </ac:spMkLst>
        </pc:spChg>
        <pc:spChg chg="del">
          <ac:chgData name="Chittaranjan Hens" userId="6fc03958433e8a43" providerId="LiveId" clId="{B9785F18-F086-4466-B6AA-702F25FA3F61}" dt="2024-02-09T09:07:10.728" v="175" actId="478"/>
          <ac:spMkLst>
            <pc:docMk/>
            <pc:sldMk cId="4247264665" sldId="486"/>
            <ac:spMk id="3" creationId="{8E9417E8-4567-BC94-951D-2520BBB32ADB}"/>
          </ac:spMkLst>
        </pc:spChg>
        <pc:spChg chg="mod">
          <ac:chgData name="Chittaranjan Hens" userId="6fc03958433e8a43" providerId="LiveId" clId="{B9785F18-F086-4466-B6AA-702F25FA3F61}" dt="2024-02-09T09:12:47.543" v="177" actId="6549"/>
          <ac:spMkLst>
            <pc:docMk/>
            <pc:sldMk cId="4247264665" sldId="486"/>
            <ac:spMk id="459779" creationId="{0D7322A4-F56D-8616-BF27-FC9353BE9F2B}"/>
          </ac:spMkLst>
        </pc:spChg>
      </pc:sldChg>
      <pc:sldChg chg="del">
        <pc:chgData name="Chittaranjan Hens" userId="6fc03958433e8a43" providerId="LiveId" clId="{B9785F18-F086-4466-B6AA-702F25FA3F61}" dt="2024-02-09T08:11:58.421" v="0" actId="2696"/>
        <pc:sldMkLst>
          <pc:docMk/>
          <pc:sldMk cId="1674887281" sldId="487"/>
        </pc:sldMkLst>
      </pc:sldChg>
      <pc:sldChg chg="delSp modSp add mod ord">
        <pc:chgData name="Chittaranjan Hens" userId="6fc03958433e8a43" providerId="LiveId" clId="{B9785F18-F086-4466-B6AA-702F25FA3F61}" dt="2024-02-09T09:13:07.109" v="181" actId="6549"/>
        <pc:sldMkLst>
          <pc:docMk/>
          <pc:sldMk cId="3673974735" sldId="487"/>
        </pc:sldMkLst>
        <pc:spChg chg="del">
          <ac:chgData name="Chittaranjan Hens" userId="6fc03958433e8a43" providerId="LiveId" clId="{B9785F18-F086-4466-B6AA-702F25FA3F61}" dt="2024-02-09T08:53:21.746" v="5" actId="478"/>
          <ac:spMkLst>
            <pc:docMk/>
            <pc:sldMk cId="3673974735" sldId="487"/>
            <ac:spMk id="3" creationId="{D85087F4-4E5E-A9FD-6EC6-40F67A7306EB}"/>
          </ac:spMkLst>
        </pc:spChg>
        <pc:spChg chg="mod">
          <ac:chgData name="Chittaranjan Hens" userId="6fc03958433e8a43" providerId="LiveId" clId="{B9785F18-F086-4466-B6AA-702F25FA3F61}" dt="2024-02-09T09:13:07.109" v="181" actId="6549"/>
          <ac:spMkLst>
            <pc:docMk/>
            <pc:sldMk cId="3673974735" sldId="487"/>
            <ac:spMk id="459779" creationId="{B6B42EC6-DD1A-1887-20DF-DFFE5521D031}"/>
          </ac:spMkLst>
        </pc:spChg>
      </pc:sldChg>
      <pc:sldChg chg="add">
        <pc:chgData name="Chittaranjan Hens" userId="6fc03958433e8a43" providerId="LiveId" clId="{B9785F18-F086-4466-B6AA-702F25FA3F61}" dt="2024-02-09T08:12:05.435" v="1"/>
        <pc:sldMkLst>
          <pc:docMk/>
          <pc:sldMk cId="2657082366" sldId="488"/>
        </pc:sldMkLst>
      </pc:sldChg>
      <pc:sldChg chg="del">
        <pc:chgData name="Chittaranjan Hens" userId="6fc03958433e8a43" providerId="LiveId" clId="{B9785F18-F086-4466-B6AA-702F25FA3F61}" dt="2024-02-09T08:11:58.421" v="0" actId="2696"/>
        <pc:sldMkLst>
          <pc:docMk/>
          <pc:sldMk cId="3931095187" sldId="488"/>
        </pc:sldMkLst>
      </pc:sldChg>
      <pc:sldChg chg="modSp">
        <pc:chgData name="Chittaranjan Hens" userId="6fc03958433e8a43" providerId="LiveId" clId="{B9785F18-F086-4466-B6AA-702F25FA3F61}" dt="2024-02-09T08:12:37.960" v="3" actId="6549"/>
        <pc:sldMkLst>
          <pc:docMk/>
          <pc:sldMk cId="1389310659" sldId="494"/>
        </pc:sldMkLst>
        <pc:spChg chg="mod">
          <ac:chgData name="Chittaranjan Hens" userId="6fc03958433e8a43" providerId="LiveId" clId="{B9785F18-F086-4466-B6AA-702F25FA3F61}" dt="2024-02-09T08:12:37.960" v="3" actId="6549"/>
          <ac:spMkLst>
            <pc:docMk/>
            <pc:sldMk cId="1389310659" sldId="494"/>
            <ac:spMk id="3" creationId="{265F5E44-CE7B-66CE-EAB7-C74FFAFD2585}"/>
          </ac:spMkLst>
        </pc:spChg>
      </pc:sldChg>
      <pc:sldChg chg="del">
        <pc:chgData name="Chittaranjan Hens" userId="6fc03958433e8a43" providerId="LiveId" clId="{B9785F18-F086-4466-B6AA-702F25FA3F61}" dt="2024-02-09T08:12:21.251" v="2" actId="47"/>
        <pc:sldMkLst>
          <pc:docMk/>
          <pc:sldMk cId="2812943015" sldId="498"/>
        </pc:sldMkLst>
      </pc:sldChg>
      <pc:sldChg chg="delSp modSp add mod">
        <pc:chgData name="Chittaranjan Hens" userId="6fc03958433e8a43" providerId="LiveId" clId="{B9785F18-F086-4466-B6AA-702F25FA3F61}" dt="2024-02-16T07:13:13.082" v="267" actId="478"/>
        <pc:sldMkLst>
          <pc:docMk/>
          <pc:sldMk cId="3681935430" sldId="498"/>
        </pc:sldMkLst>
        <pc:spChg chg="mod">
          <ac:chgData name="Chittaranjan Hens" userId="6fc03958433e8a43" providerId="LiveId" clId="{B9785F18-F086-4466-B6AA-702F25FA3F61}" dt="2024-02-09T09:12:58.920" v="178" actId="207"/>
          <ac:spMkLst>
            <pc:docMk/>
            <pc:sldMk cId="3681935430" sldId="498"/>
            <ac:spMk id="3" creationId="{19BEFA01-E1A5-7EB5-1876-F2AFF14E924B}"/>
          </ac:spMkLst>
        </pc:spChg>
        <pc:picChg chg="del mod">
          <ac:chgData name="Chittaranjan Hens" userId="6fc03958433e8a43" providerId="LiveId" clId="{B9785F18-F086-4466-B6AA-702F25FA3F61}" dt="2024-02-16T07:13:13.082" v="267" actId="478"/>
          <ac:picMkLst>
            <pc:docMk/>
            <pc:sldMk cId="3681935430" sldId="498"/>
            <ac:picMk id="4" creationId="{29425E38-A0BD-55E7-DC2A-A230981D8C0A}"/>
          </ac:picMkLst>
        </pc:picChg>
      </pc:sldChg>
      <pc:sldChg chg="addSp delSp modSp add mod delAnim">
        <pc:chgData name="Chittaranjan Hens" userId="6fc03958433e8a43" providerId="LiveId" clId="{B9785F18-F086-4466-B6AA-702F25FA3F61}" dt="2024-02-10T12:18:08.774" v="195" actId="1076"/>
        <pc:sldMkLst>
          <pc:docMk/>
          <pc:sldMk cId="3457482218" sldId="499"/>
        </pc:sldMkLst>
        <pc:spChg chg="del">
          <ac:chgData name="Chittaranjan Hens" userId="6fc03958433e8a43" providerId="LiveId" clId="{B9785F18-F086-4466-B6AA-702F25FA3F61}" dt="2024-02-10T12:17:28.286" v="188" actId="478"/>
          <ac:spMkLst>
            <pc:docMk/>
            <pc:sldMk cId="3457482218" sldId="499"/>
            <ac:spMk id="3" creationId="{6F42D79D-3B62-BC5D-093F-1931FE86DDEC}"/>
          </ac:spMkLst>
        </pc:spChg>
        <pc:spChg chg="del">
          <ac:chgData name="Chittaranjan Hens" userId="6fc03958433e8a43" providerId="LiveId" clId="{B9785F18-F086-4466-B6AA-702F25FA3F61}" dt="2024-02-10T12:17:26.547" v="187" actId="478"/>
          <ac:spMkLst>
            <pc:docMk/>
            <pc:sldMk cId="3457482218" sldId="499"/>
            <ac:spMk id="6" creationId="{FE3A787B-AE06-82BE-D99D-8EFFAD43D93E}"/>
          </ac:spMkLst>
        </pc:spChg>
        <pc:spChg chg="del mod">
          <ac:chgData name="Chittaranjan Hens" userId="6fc03958433e8a43" providerId="LiveId" clId="{B9785F18-F086-4466-B6AA-702F25FA3F61}" dt="2024-02-10T12:17:25.061" v="186" actId="478"/>
          <ac:spMkLst>
            <pc:docMk/>
            <pc:sldMk cId="3457482218" sldId="499"/>
            <ac:spMk id="7" creationId="{0D37DEE3-6098-B39B-1F72-D0A536F6A411}"/>
          </ac:spMkLst>
        </pc:spChg>
        <pc:spChg chg="mod">
          <ac:chgData name="Chittaranjan Hens" userId="6fc03958433e8a43" providerId="LiveId" clId="{B9785F18-F086-4466-B6AA-702F25FA3F61}" dt="2024-02-10T12:17:30.418" v="189" actId="6549"/>
          <ac:spMkLst>
            <pc:docMk/>
            <pc:sldMk cId="3457482218" sldId="499"/>
            <ac:spMk id="459779" creationId="{5CB3DFA8-66D7-E543-27D0-184943078CBB}"/>
          </ac:spMkLst>
        </pc:spChg>
        <pc:grpChg chg="del">
          <ac:chgData name="Chittaranjan Hens" userId="6fc03958433e8a43" providerId="LiveId" clId="{B9785F18-F086-4466-B6AA-702F25FA3F61}" dt="2024-02-10T12:17:22.277" v="183" actId="478"/>
          <ac:grpSpMkLst>
            <pc:docMk/>
            <pc:sldMk cId="3457482218" sldId="499"/>
            <ac:grpSpMk id="9" creationId="{CAFE4D15-E08C-AEC7-1F18-42EC3845E5D5}"/>
          </ac:grpSpMkLst>
        </pc:grpChg>
        <pc:picChg chg="del">
          <ac:chgData name="Chittaranjan Hens" userId="6fc03958433e8a43" providerId="LiveId" clId="{B9785F18-F086-4466-B6AA-702F25FA3F61}" dt="2024-02-10T12:17:22.968" v="184" actId="478"/>
          <ac:picMkLst>
            <pc:docMk/>
            <pc:sldMk cId="3457482218" sldId="499"/>
            <ac:picMk id="4" creationId="{64E0267A-3C36-B37B-9E09-3D314A317531}"/>
          </ac:picMkLst>
        </pc:picChg>
        <pc:picChg chg="add mod">
          <ac:chgData name="Chittaranjan Hens" userId="6fc03958433e8a43" providerId="LiveId" clId="{B9785F18-F086-4466-B6AA-702F25FA3F61}" dt="2024-02-10T12:18:07.778" v="194" actId="1076"/>
          <ac:picMkLst>
            <pc:docMk/>
            <pc:sldMk cId="3457482218" sldId="499"/>
            <ac:picMk id="10" creationId="{38B36505-54A0-4EC5-313F-9E823B4FA533}"/>
          </ac:picMkLst>
        </pc:picChg>
        <pc:picChg chg="add mod">
          <ac:chgData name="Chittaranjan Hens" userId="6fc03958433e8a43" providerId="LiveId" clId="{B9785F18-F086-4466-B6AA-702F25FA3F61}" dt="2024-02-10T12:18:08.774" v="195" actId="1076"/>
          <ac:picMkLst>
            <pc:docMk/>
            <pc:sldMk cId="3457482218" sldId="499"/>
            <ac:picMk id="12" creationId="{C5D0707E-6279-0106-DA12-C4E8DAEAEE18}"/>
          </ac:picMkLst>
        </pc:picChg>
      </pc:sldChg>
      <pc:sldChg chg="addSp delSp modSp add mod">
        <pc:chgData name="Chittaranjan Hens" userId="6fc03958433e8a43" providerId="LiveId" clId="{B9785F18-F086-4466-B6AA-702F25FA3F61}" dt="2024-02-10T12:33:00.656" v="223" actId="20577"/>
        <pc:sldMkLst>
          <pc:docMk/>
          <pc:sldMk cId="3623459672" sldId="500"/>
        </pc:sldMkLst>
        <pc:spChg chg="del">
          <ac:chgData name="Chittaranjan Hens" userId="6fc03958433e8a43" providerId="LiveId" clId="{B9785F18-F086-4466-B6AA-702F25FA3F61}" dt="2024-02-10T12:31:34.686" v="199" actId="478"/>
          <ac:spMkLst>
            <pc:docMk/>
            <pc:sldMk cId="3623459672" sldId="500"/>
            <ac:spMk id="4" creationId="{B97EA418-4386-1BA7-120C-6FE00F436DF9}"/>
          </ac:spMkLst>
        </pc:spChg>
        <pc:spChg chg="del">
          <ac:chgData name="Chittaranjan Hens" userId="6fc03958433e8a43" providerId="LiveId" clId="{B9785F18-F086-4466-B6AA-702F25FA3F61}" dt="2024-02-10T12:31:32.956" v="198" actId="478"/>
          <ac:spMkLst>
            <pc:docMk/>
            <pc:sldMk cId="3623459672" sldId="500"/>
            <ac:spMk id="6" creationId="{139AD5A4-D2B2-0150-0F55-3DD69A19DF1B}"/>
          </ac:spMkLst>
        </pc:spChg>
        <pc:spChg chg="add mod">
          <ac:chgData name="Chittaranjan Hens" userId="6fc03958433e8a43" providerId="LiveId" clId="{B9785F18-F086-4466-B6AA-702F25FA3F61}" dt="2024-02-10T12:33:00.656" v="223" actId="20577"/>
          <ac:spMkLst>
            <pc:docMk/>
            <pc:sldMk cId="3623459672" sldId="500"/>
            <ac:spMk id="9" creationId="{4893569B-5A58-0B8C-A46F-C72B068DBBDF}"/>
          </ac:spMkLst>
        </pc:spChg>
        <pc:spChg chg="del">
          <ac:chgData name="Chittaranjan Hens" userId="6fc03958433e8a43" providerId="LiveId" clId="{B9785F18-F086-4466-B6AA-702F25FA3F61}" dt="2024-02-10T12:31:30.602" v="197" actId="478"/>
          <ac:spMkLst>
            <pc:docMk/>
            <pc:sldMk cId="3623459672" sldId="500"/>
            <ac:spMk id="459779" creationId="{BC1E78BE-28F5-4C08-396C-22B0C4ECBC3D}"/>
          </ac:spMkLst>
        </pc:spChg>
        <pc:picChg chg="del">
          <ac:chgData name="Chittaranjan Hens" userId="6fc03958433e8a43" providerId="LiveId" clId="{B9785F18-F086-4466-B6AA-702F25FA3F61}" dt="2024-02-10T12:31:30.602" v="197" actId="478"/>
          <ac:picMkLst>
            <pc:docMk/>
            <pc:sldMk cId="3623459672" sldId="500"/>
            <ac:picMk id="3" creationId="{9E115D6B-1E2C-2757-B8A1-B33686C6F647}"/>
          </ac:picMkLst>
        </pc:picChg>
        <pc:picChg chg="add mod">
          <ac:chgData name="Chittaranjan Hens" userId="6fc03958433e8a43" providerId="LiveId" clId="{B9785F18-F086-4466-B6AA-702F25FA3F61}" dt="2024-02-10T12:32:40.706" v="211" actId="1076"/>
          <ac:picMkLst>
            <pc:docMk/>
            <pc:sldMk cId="3623459672" sldId="500"/>
            <ac:picMk id="5" creationId="{ACB8A37D-6191-6EF5-A487-86E26B247C4F}"/>
          </ac:picMkLst>
        </pc:picChg>
        <pc:picChg chg="add mod">
          <ac:chgData name="Chittaranjan Hens" userId="6fc03958433e8a43" providerId="LiveId" clId="{B9785F18-F086-4466-B6AA-702F25FA3F61}" dt="2024-02-10T12:32:42.491" v="212" actId="1076"/>
          <ac:picMkLst>
            <pc:docMk/>
            <pc:sldMk cId="3623459672" sldId="500"/>
            <ac:picMk id="8" creationId="{AB1D84E1-A429-F381-AABB-5A5F2EA97AF5}"/>
          </ac:picMkLst>
        </pc:picChg>
      </pc:sldChg>
      <pc:sldChg chg="addSp delSp modSp add mod">
        <pc:chgData name="Chittaranjan Hens" userId="6fc03958433e8a43" providerId="LiveId" clId="{B9785F18-F086-4466-B6AA-702F25FA3F61}" dt="2024-02-10T12:33:43.466" v="233" actId="14100"/>
        <pc:sldMkLst>
          <pc:docMk/>
          <pc:sldMk cId="1251651479" sldId="501"/>
        </pc:sldMkLst>
        <pc:picChg chg="add mod">
          <ac:chgData name="Chittaranjan Hens" userId="6fc03958433e8a43" providerId="LiveId" clId="{B9785F18-F086-4466-B6AA-702F25FA3F61}" dt="2024-02-10T12:33:43.466" v="233" actId="14100"/>
          <ac:picMkLst>
            <pc:docMk/>
            <pc:sldMk cId="1251651479" sldId="501"/>
            <ac:picMk id="3" creationId="{B07CFBC7-F961-DCDF-34E9-5B34C567A54A}"/>
          </ac:picMkLst>
        </pc:picChg>
        <pc:picChg chg="del">
          <ac:chgData name="Chittaranjan Hens" userId="6fc03958433e8a43" providerId="LiveId" clId="{B9785F18-F086-4466-B6AA-702F25FA3F61}" dt="2024-02-10T12:33:11.767" v="225" actId="478"/>
          <ac:picMkLst>
            <pc:docMk/>
            <pc:sldMk cId="1251651479" sldId="501"/>
            <ac:picMk id="5" creationId="{5571DF0C-A4C8-2E5B-3832-3BF0A6B3FE4E}"/>
          </ac:picMkLst>
        </pc:picChg>
        <pc:picChg chg="mod">
          <ac:chgData name="Chittaranjan Hens" userId="6fc03958433e8a43" providerId="LiveId" clId="{B9785F18-F086-4466-B6AA-702F25FA3F61}" dt="2024-02-10T12:33:41.090" v="231" actId="14100"/>
          <ac:picMkLst>
            <pc:docMk/>
            <pc:sldMk cId="1251651479" sldId="501"/>
            <ac:picMk id="8" creationId="{6A2BB672-E842-1283-4B69-B98F286DEAA4}"/>
          </ac:picMkLst>
        </pc:picChg>
      </pc:sldChg>
      <pc:sldChg chg="addSp delSp modSp add mod">
        <pc:chgData name="Chittaranjan Hens" userId="6fc03958433e8a43" providerId="LiveId" clId="{B9785F18-F086-4466-B6AA-702F25FA3F61}" dt="2024-02-10T12:34:12.833" v="241" actId="11529"/>
        <pc:sldMkLst>
          <pc:docMk/>
          <pc:sldMk cId="1447277646" sldId="502"/>
        </pc:sldMkLst>
        <pc:spChg chg="add">
          <ac:chgData name="Chittaranjan Hens" userId="6fc03958433e8a43" providerId="LiveId" clId="{B9785F18-F086-4466-B6AA-702F25FA3F61}" dt="2024-02-10T12:34:12.833" v="241" actId="11529"/>
          <ac:spMkLst>
            <pc:docMk/>
            <pc:sldMk cId="1447277646" sldId="502"/>
            <ac:spMk id="5" creationId="{93C24C4B-8C04-09BC-A6CC-E613587AB8E4}"/>
          </ac:spMkLst>
        </pc:spChg>
        <pc:picChg chg="mod">
          <ac:chgData name="Chittaranjan Hens" userId="6fc03958433e8a43" providerId="LiveId" clId="{B9785F18-F086-4466-B6AA-702F25FA3F61}" dt="2024-02-10T12:33:59.657" v="236" actId="1076"/>
          <ac:picMkLst>
            <pc:docMk/>
            <pc:sldMk cId="1447277646" sldId="502"/>
            <ac:picMk id="3" creationId="{03A61F5A-8A3D-09F7-25FA-76B2D8780C79}"/>
          </ac:picMkLst>
        </pc:picChg>
        <pc:picChg chg="add mod">
          <ac:chgData name="Chittaranjan Hens" userId="6fc03958433e8a43" providerId="LiveId" clId="{B9785F18-F086-4466-B6AA-702F25FA3F61}" dt="2024-02-10T12:34:06.588" v="240" actId="1076"/>
          <ac:picMkLst>
            <pc:docMk/>
            <pc:sldMk cId="1447277646" sldId="502"/>
            <ac:picMk id="4" creationId="{4F25BE47-8414-B63C-8AFC-6583ADC8F305}"/>
          </ac:picMkLst>
        </pc:picChg>
        <pc:picChg chg="del">
          <ac:chgData name="Chittaranjan Hens" userId="6fc03958433e8a43" providerId="LiveId" clId="{B9785F18-F086-4466-B6AA-702F25FA3F61}" dt="2024-02-10T12:33:58.301" v="235" actId="478"/>
          <ac:picMkLst>
            <pc:docMk/>
            <pc:sldMk cId="1447277646" sldId="502"/>
            <ac:picMk id="8" creationId="{03E57B13-A412-2FC1-9B0C-3D8FF8DE4FEC}"/>
          </ac:picMkLst>
        </pc:picChg>
      </pc:sldChg>
      <pc:sldChg chg="add del">
        <pc:chgData name="Chittaranjan Hens" userId="6fc03958433e8a43" providerId="LiveId" clId="{B9785F18-F086-4466-B6AA-702F25FA3F61}" dt="2024-02-16T07:10:17.900" v="243" actId="47"/>
        <pc:sldMkLst>
          <pc:docMk/>
          <pc:sldMk cId="2163884603" sldId="503"/>
        </pc:sldMkLst>
      </pc:sldChg>
      <pc:sldChg chg="addSp modSp add mod ord">
        <pc:chgData name="Chittaranjan Hens" userId="6fc03958433e8a43" providerId="LiveId" clId="{B9785F18-F086-4466-B6AA-702F25FA3F61}" dt="2024-02-17T03:03:27.165" v="313"/>
        <pc:sldMkLst>
          <pc:docMk/>
          <pc:sldMk cId="2394187084" sldId="891"/>
        </pc:sldMkLst>
        <pc:spChg chg="add mod">
          <ac:chgData name="Chittaranjan Hens" userId="6fc03958433e8a43" providerId="LiveId" clId="{B9785F18-F086-4466-B6AA-702F25FA3F61}" dt="2024-02-16T07:10:33.429" v="249" actId="208"/>
          <ac:spMkLst>
            <pc:docMk/>
            <pc:sldMk cId="2394187084" sldId="891"/>
            <ac:spMk id="2" creationId="{3A333C57-54BE-FA8F-402F-77E4D0327BD7}"/>
          </ac:spMkLst>
        </pc:spChg>
        <pc:spChg chg="mod">
          <ac:chgData name="Chittaranjan Hens" userId="6fc03958433e8a43" providerId="LiveId" clId="{B9785F18-F086-4466-B6AA-702F25FA3F61}" dt="2024-02-16T07:11:22.774" v="262" actId="1076"/>
          <ac:spMkLst>
            <pc:docMk/>
            <pc:sldMk cId="2394187084" sldId="891"/>
            <ac:spMk id="7" creationId="{64567AC3-5179-56F0-5D13-BA07626FEBC8}"/>
          </ac:spMkLst>
        </pc:spChg>
        <pc:picChg chg="mod">
          <ac:chgData name="Chittaranjan Hens" userId="6fc03958433e8a43" providerId="LiveId" clId="{B9785F18-F086-4466-B6AA-702F25FA3F61}" dt="2024-02-16T07:11:07.359" v="257" actId="1076"/>
          <ac:picMkLst>
            <pc:docMk/>
            <pc:sldMk cId="2394187084" sldId="891"/>
            <ac:picMk id="1028" creationId="{AE12BF7B-AD02-048C-C4D1-C8747E4F39E6}"/>
          </ac:picMkLst>
        </pc:picChg>
      </pc:sldChg>
      <pc:sldChg chg="addSp modSp add mod ord">
        <pc:chgData name="Chittaranjan Hens" userId="6fc03958433e8a43" providerId="LiveId" clId="{B9785F18-F086-4466-B6AA-702F25FA3F61}" dt="2024-02-16T07:11:04.470" v="256"/>
        <pc:sldMkLst>
          <pc:docMk/>
          <pc:sldMk cId="3968383980" sldId="892"/>
        </pc:sldMkLst>
        <pc:spChg chg="add mod">
          <ac:chgData name="Chittaranjan Hens" userId="6fc03958433e8a43" providerId="LiveId" clId="{B9785F18-F086-4466-B6AA-702F25FA3F61}" dt="2024-02-16T07:10:51.538" v="255" actId="1076"/>
          <ac:spMkLst>
            <pc:docMk/>
            <pc:sldMk cId="3968383980" sldId="892"/>
            <ac:spMk id="2" creationId="{17A1F953-2FFE-3C51-0DA5-84EB5D794437}"/>
          </ac:spMkLst>
        </pc:spChg>
        <pc:picChg chg="mod">
          <ac:chgData name="Chittaranjan Hens" userId="6fc03958433e8a43" providerId="LiveId" clId="{B9785F18-F086-4466-B6AA-702F25FA3F61}" dt="2024-02-16T07:11:04.470" v="256"/>
          <ac:picMkLst>
            <pc:docMk/>
            <pc:sldMk cId="3968383980" sldId="892"/>
            <ac:picMk id="4" creationId="{491C921C-707C-D781-DD03-2C307BD0DDBA}"/>
          </ac:picMkLst>
        </pc:picChg>
      </pc:sldChg>
      <pc:sldChg chg="addSp delSp modSp add mod ord delDesignElem">
        <pc:chgData name="Chittaranjan Hens" userId="6fc03958433e8a43" providerId="LiveId" clId="{B9785F18-F086-4466-B6AA-702F25FA3F61}" dt="2024-02-17T03:03:06.480" v="306"/>
        <pc:sldMkLst>
          <pc:docMk/>
          <pc:sldMk cId="3403523105" sldId="893"/>
        </pc:sldMkLst>
        <pc:spChg chg="del">
          <ac:chgData name="Chittaranjan Hens" userId="6fc03958433e8a43" providerId="LiveId" clId="{B9785F18-F086-4466-B6AA-702F25FA3F61}" dt="2024-02-16T07:14:47.627" v="269" actId="478"/>
          <ac:spMkLst>
            <pc:docMk/>
            <pc:sldMk cId="3403523105" sldId="893"/>
            <ac:spMk id="459779" creationId="{4F57B437-2F54-CF9D-D2FF-FA544D68AA1E}"/>
          </ac:spMkLst>
        </pc:spChg>
        <pc:spChg chg="del">
          <ac:chgData name="Chittaranjan Hens" userId="6fc03958433e8a43" providerId="LiveId" clId="{B9785F18-F086-4466-B6AA-702F25FA3F61}" dt="2024-02-16T07:18:57.665" v="304"/>
          <ac:spMkLst>
            <pc:docMk/>
            <pc:sldMk cId="3403523105" sldId="893"/>
            <ac:spMk id="459799" creationId="{7B1CB745-8437-D5BD-C4E6-F8C99EBF65FA}"/>
          </ac:spMkLst>
        </pc:spChg>
        <pc:spChg chg="del">
          <ac:chgData name="Chittaranjan Hens" userId="6fc03958433e8a43" providerId="LiveId" clId="{B9785F18-F086-4466-B6AA-702F25FA3F61}" dt="2024-02-16T07:18:57.665" v="304"/>
          <ac:spMkLst>
            <pc:docMk/>
            <pc:sldMk cId="3403523105" sldId="893"/>
            <ac:spMk id="459801" creationId="{5970CB26-104B-92A9-C52B-1A7A285D3C6B}"/>
          </ac:spMkLst>
        </pc:spChg>
        <pc:grpChg chg="del">
          <ac:chgData name="Chittaranjan Hens" userId="6fc03958433e8a43" providerId="LiveId" clId="{B9785F18-F086-4466-B6AA-702F25FA3F61}" dt="2024-02-16T07:18:57.665" v="304"/>
          <ac:grpSpMkLst>
            <pc:docMk/>
            <pc:sldMk cId="3403523105" sldId="893"/>
            <ac:grpSpMk id="459803" creationId="{E27F76AB-3C39-ED5E-70A3-A93BDAAE81C4}"/>
          </ac:grpSpMkLst>
        </pc:grpChg>
        <pc:picChg chg="add mod">
          <ac:chgData name="Chittaranjan Hens" userId="6fc03958433e8a43" providerId="LiveId" clId="{B9785F18-F086-4466-B6AA-702F25FA3F61}" dt="2024-02-16T07:15:18.472" v="277" actId="1076"/>
          <ac:picMkLst>
            <pc:docMk/>
            <pc:sldMk cId="3403523105" sldId="893"/>
            <ac:picMk id="3" creationId="{2692DFBB-111F-B8B3-8E0B-152C1A8D54BF}"/>
          </ac:picMkLst>
        </pc:picChg>
        <pc:picChg chg="add mod">
          <ac:chgData name="Chittaranjan Hens" userId="6fc03958433e8a43" providerId="LiveId" clId="{B9785F18-F086-4466-B6AA-702F25FA3F61}" dt="2024-02-16T07:15:15.036" v="276" actId="1076"/>
          <ac:picMkLst>
            <pc:docMk/>
            <pc:sldMk cId="3403523105" sldId="893"/>
            <ac:picMk id="5" creationId="{59AFBA9E-34D4-93C9-9FD8-7B7CABDC5A3F}"/>
          </ac:picMkLst>
        </pc:picChg>
      </pc:sldChg>
      <pc:sldChg chg="addSp delSp modSp add del mod ord modAnim delDesignElem">
        <pc:chgData name="Chittaranjan Hens" userId="6fc03958433e8a43" providerId="LiveId" clId="{B9785F18-F086-4466-B6AA-702F25FA3F61}" dt="2024-02-17T03:04:06.262" v="334" actId="47"/>
        <pc:sldMkLst>
          <pc:docMk/>
          <pc:sldMk cId="786376136" sldId="894"/>
        </pc:sldMkLst>
        <pc:spChg chg="add mod">
          <ac:chgData name="Chittaranjan Hens" userId="6fc03958433e8a43" providerId="LiveId" clId="{B9785F18-F086-4466-B6AA-702F25FA3F61}" dt="2024-02-16T07:18:36.715" v="300" actId="1076"/>
          <ac:spMkLst>
            <pc:docMk/>
            <pc:sldMk cId="786376136" sldId="894"/>
            <ac:spMk id="7" creationId="{DD518F30-C0F0-2336-047B-B1BBA26A5697}"/>
          </ac:spMkLst>
        </pc:spChg>
        <pc:spChg chg="del">
          <ac:chgData name="Chittaranjan Hens" userId="6fc03958433e8a43" providerId="LiveId" clId="{B9785F18-F086-4466-B6AA-702F25FA3F61}" dt="2024-02-16T07:17:48.745" v="286" actId="26606"/>
          <ac:spMkLst>
            <pc:docMk/>
            <pc:sldMk cId="786376136" sldId="894"/>
            <ac:spMk id="459799" creationId="{84163174-BE10-F37C-4BB3-45A96F5B4F18}"/>
          </ac:spMkLst>
        </pc:spChg>
        <pc:spChg chg="del">
          <ac:chgData name="Chittaranjan Hens" userId="6fc03958433e8a43" providerId="LiveId" clId="{B9785F18-F086-4466-B6AA-702F25FA3F61}" dt="2024-02-16T07:17:48.745" v="286" actId="26606"/>
          <ac:spMkLst>
            <pc:docMk/>
            <pc:sldMk cId="786376136" sldId="894"/>
            <ac:spMk id="459801" creationId="{23207A4D-6D97-DB7F-BD95-7919A71124E9}"/>
          </ac:spMkLst>
        </pc:spChg>
        <pc:spChg chg="add del">
          <ac:chgData name="Chittaranjan Hens" userId="6fc03958433e8a43" providerId="LiveId" clId="{B9785F18-F086-4466-B6AA-702F25FA3F61}" dt="2024-02-16T07:18:57.665" v="304"/>
          <ac:spMkLst>
            <pc:docMk/>
            <pc:sldMk cId="786376136" sldId="894"/>
            <ac:spMk id="459835" creationId="{F3060C83-F051-4F0E-ABAD-AA0DFC48B218}"/>
          </ac:spMkLst>
        </pc:spChg>
        <pc:spChg chg="add del">
          <ac:chgData name="Chittaranjan Hens" userId="6fc03958433e8a43" providerId="LiveId" clId="{B9785F18-F086-4466-B6AA-702F25FA3F61}" dt="2024-02-16T07:18:57.665" v="304"/>
          <ac:spMkLst>
            <pc:docMk/>
            <pc:sldMk cId="786376136" sldId="894"/>
            <ac:spMk id="459837" creationId="{83C98ABE-055B-441F-B07E-44F97F083C39}"/>
          </ac:spMkLst>
        </pc:spChg>
        <pc:spChg chg="add del">
          <ac:chgData name="Chittaranjan Hens" userId="6fc03958433e8a43" providerId="LiveId" clId="{B9785F18-F086-4466-B6AA-702F25FA3F61}" dt="2024-02-16T07:18:57.665" v="304"/>
          <ac:spMkLst>
            <pc:docMk/>
            <pc:sldMk cId="786376136" sldId="894"/>
            <ac:spMk id="459839" creationId="{29FDB030-9B49-4CED-8CCD-4D99382388AC}"/>
          </ac:spMkLst>
        </pc:spChg>
        <pc:spChg chg="add del">
          <ac:chgData name="Chittaranjan Hens" userId="6fc03958433e8a43" providerId="LiveId" clId="{B9785F18-F086-4466-B6AA-702F25FA3F61}" dt="2024-02-16T07:18:57.665" v="304"/>
          <ac:spMkLst>
            <pc:docMk/>
            <pc:sldMk cId="786376136" sldId="894"/>
            <ac:spMk id="459841" creationId="{3783CA14-24A1-485C-8B30-D6A5D87987AD}"/>
          </ac:spMkLst>
        </pc:spChg>
        <pc:spChg chg="add del">
          <ac:chgData name="Chittaranjan Hens" userId="6fc03958433e8a43" providerId="LiveId" clId="{B9785F18-F086-4466-B6AA-702F25FA3F61}" dt="2024-02-16T07:18:57.665" v="304"/>
          <ac:spMkLst>
            <pc:docMk/>
            <pc:sldMk cId="786376136" sldId="894"/>
            <ac:spMk id="459843" creationId="{9A97C86A-04D6-40F7-AE84-31AB43E6A846}"/>
          </ac:spMkLst>
        </pc:spChg>
        <pc:spChg chg="add del">
          <ac:chgData name="Chittaranjan Hens" userId="6fc03958433e8a43" providerId="LiveId" clId="{B9785F18-F086-4466-B6AA-702F25FA3F61}" dt="2024-02-16T07:18:57.665" v="304"/>
          <ac:spMkLst>
            <pc:docMk/>
            <pc:sldMk cId="786376136" sldId="894"/>
            <ac:spMk id="459845" creationId="{FF9F2414-84E8-453E-B1F3-389FDE8192D9}"/>
          </ac:spMkLst>
        </pc:spChg>
        <pc:spChg chg="add del">
          <ac:chgData name="Chittaranjan Hens" userId="6fc03958433e8a43" providerId="LiveId" clId="{B9785F18-F086-4466-B6AA-702F25FA3F61}" dt="2024-02-16T07:18:57.665" v="304"/>
          <ac:spMkLst>
            <pc:docMk/>
            <pc:sldMk cId="786376136" sldId="894"/>
            <ac:spMk id="459847" creationId="{3ECA69A1-7536-43AC-85EF-C7106179F5ED}"/>
          </ac:spMkLst>
        </pc:spChg>
        <pc:grpChg chg="del">
          <ac:chgData name="Chittaranjan Hens" userId="6fc03958433e8a43" providerId="LiveId" clId="{B9785F18-F086-4466-B6AA-702F25FA3F61}" dt="2024-02-16T07:17:48.745" v="286" actId="26606"/>
          <ac:grpSpMkLst>
            <pc:docMk/>
            <pc:sldMk cId="786376136" sldId="894"/>
            <ac:grpSpMk id="459803" creationId="{E15DB156-B0DD-8623-3284-211B5583C4BE}"/>
          </ac:grpSpMkLst>
        </pc:grpChg>
        <pc:picChg chg="del">
          <ac:chgData name="Chittaranjan Hens" userId="6fc03958433e8a43" providerId="LiveId" clId="{B9785F18-F086-4466-B6AA-702F25FA3F61}" dt="2024-02-16T07:17:42.975" v="282" actId="478"/>
          <ac:picMkLst>
            <pc:docMk/>
            <pc:sldMk cId="786376136" sldId="894"/>
            <ac:picMk id="3" creationId="{30B50940-3E86-C58F-B226-12514A22E9B1}"/>
          </ac:picMkLst>
        </pc:picChg>
        <pc:picChg chg="add mod">
          <ac:chgData name="Chittaranjan Hens" userId="6fc03958433e8a43" providerId="LiveId" clId="{B9785F18-F086-4466-B6AA-702F25FA3F61}" dt="2024-02-16T07:18:13.933" v="295" actId="1076"/>
          <ac:picMkLst>
            <pc:docMk/>
            <pc:sldMk cId="786376136" sldId="894"/>
            <ac:picMk id="4" creationId="{68BA2B3E-6244-9D27-41CE-3B01F11B6680}"/>
          </ac:picMkLst>
        </pc:picChg>
        <pc:picChg chg="del">
          <ac:chgData name="Chittaranjan Hens" userId="6fc03958433e8a43" providerId="LiveId" clId="{B9785F18-F086-4466-B6AA-702F25FA3F61}" dt="2024-02-16T07:17:44.187" v="283" actId="478"/>
          <ac:picMkLst>
            <pc:docMk/>
            <pc:sldMk cId="786376136" sldId="894"/>
            <ac:picMk id="5" creationId="{3DC445A7-E7FF-DA74-B4ED-1A25ED1DAE1A}"/>
          </ac:picMkLst>
        </pc:picChg>
      </pc:sldChg>
      <pc:sldChg chg="modSp add mod ord setBg">
        <pc:chgData name="Chittaranjan Hens" userId="6fc03958433e8a43" providerId="LiveId" clId="{B9785F18-F086-4466-B6AA-702F25FA3F61}" dt="2024-02-17T03:03:42.546" v="331" actId="20577"/>
        <pc:sldMkLst>
          <pc:docMk/>
          <pc:sldMk cId="3271564540" sldId="895"/>
        </pc:sldMkLst>
        <pc:spChg chg="mod">
          <ac:chgData name="Chittaranjan Hens" userId="6fc03958433e8a43" providerId="LiveId" clId="{B9785F18-F086-4466-B6AA-702F25FA3F61}" dt="2024-02-17T03:03:42.546" v="331" actId="20577"/>
          <ac:spMkLst>
            <pc:docMk/>
            <pc:sldMk cId="3271564540" sldId="895"/>
            <ac:spMk id="459779" creationId="{BDA6B4D8-2DC7-D77A-7EE7-847B6AC7F839}"/>
          </ac:spMkLst>
        </pc:spChg>
      </pc:sldChg>
    </pc:docChg>
  </pc:docChgLst>
  <pc:docChgLst>
    <pc:chgData name="Chittaranjan Hens" userId="6fc03958433e8a43" providerId="LiveId" clId="{EB7EAC89-9445-4086-BEA3-CB431D4FA2D5}"/>
    <pc:docChg chg="undo custSel addSld delSld modSld sldOrd">
      <pc:chgData name="Chittaranjan Hens" userId="6fc03958433e8a43" providerId="LiveId" clId="{EB7EAC89-9445-4086-BEA3-CB431D4FA2D5}" dt="2023-12-02T08:17:00.433" v="599" actId="1076"/>
      <pc:docMkLst>
        <pc:docMk/>
      </pc:docMkLst>
      <pc:sldChg chg="addSp delSp modSp mod ord delAnim modAnim">
        <pc:chgData name="Chittaranjan Hens" userId="6fc03958433e8a43" providerId="LiveId" clId="{EB7EAC89-9445-4086-BEA3-CB431D4FA2D5}" dt="2023-12-02T06:05:42.382" v="68"/>
        <pc:sldMkLst>
          <pc:docMk/>
          <pc:sldMk cId="1148238070" sldId="329"/>
        </pc:sldMkLst>
        <pc:spChg chg="mod">
          <ac:chgData name="Chittaranjan Hens" userId="6fc03958433e8a43" providerId="LiveId" clId="{EB7EAC89-9445-4086-BEA3-CB431D4FA2D5}" dt="2023-12-02T06:05:31.910" v="64" actId="207"/>
          <ac:spMkLst>
            <pc:docMk/>
            <pc:sldMk cId="1148238070" sldId="329"/>
            <ac:spMk id="2" creationId="{D7FC3E3C-85BB-BA33-FB16-CFBF7EBE228A}"/>
          </ac:spMkLst>
        </pc:spChg>
        <pc:spChg chg="mod">
          <ac:chgData name="Chittaranjan Hens" userId="6fc03958433e8a43" providerId="LiveId" clId="{EB7EAC89-9445-4086-BEA3-CB431D4FA2D5}" dt="2023-12-02T04:55:10.015" v="6" actId="1076"/>
          <ac:spMkLst>
            <pc:docMk/>
            <pc:sldMk cId="1148238070" sldId="329"/>
            <ac:spMk id="4" creationId="{C438F443-5DCB-7418-BA3B-B57C3A8A0DD3}"/>
          </ac:spMkLst>
        </pc:spChg>
        <pc:spChg chg="add del">
          <ac:chgData name="Chittaranjan Hens" userId="6fc03958433e8a43" providerId="LiveId" clId="{EB7EAC89-9445-4086-BEA3-CB431D4FA2D5}" dt="2023-12-02T05:50:22.030" v="22" actId="22"/>
          <ac:spMkLst>
            <pc:docMk/>
            <pc:sldMk cId="1148238070" sldId="329"/>
            <ac:spMk id="9" creationId="{30FAB2AA-ED0F-5516-48AF-593D9E88C8EE}"/>
          </ac:spMkLst>
        </pc:spChg>
        <pc:picChg chg="add del mod">
          <ac:chgData name="Chittaranjan Hens" userId="6fc03958433e8a43" providerId="LiveId" clId="{EB7EAC89-9445-4086-BEA3-CB431D4FA2D5}" dt="2023-12-02T06:00:41.643" v="23" actId="478"/>
          <ac:picMkLst>
            <pc:docMk/>
            <pc:sldMk cId="1148238070" sldId="329"/>
            <ac:picMk id="5" creationId="{51434B49-9CB9-41F7-2BBD-46F479C006BF}"/>
          </ac:picMkLst>
        </pc:picChg>
        <pc:picChg chg="add del mod">
          <ac:chgData name="Chittaranjan Hens" userId="6fc03958433e8a43" providerId="LiveId" clId="{EB7EAC89-9445-4086-BEA3-CB431D4FA2D5}" dt="2023-12-02T05:41:11.404" v="20" actId="478"/>
          <ac:picMkLst>
            <pc:docMk/>
            <pc:sldMk cId="1148238070" sldId="329"/>
            <ac:picMk id="7" creationId="{ED20A25B-C30C-A7B7-BA8B-24DC91B90056}"/>
          </ac:picMkLst>
        </pc:picChg>
        <pc:picChg chg="add mod">
          <ac:chgData name="Chittaranjan Hens" userId="6fc03958433e8a43" providerId="LiveId" clId="{EB7EAC89-9445-4086-BEA3-CB431D4FA2D5}" dt="2023-12-02T06:01:28.688" v="40" actId="14100"/>
          <ac:picMkLst>
            <pc:docMk/>
            <pc:sldMk cId="1148238070" sldId="329"/>
            <ac:picMk id="11" creationId="{5784FA13-3B9C-27B8-66FE-0FF1DD7CEAAD}"/>
          </ac:picMkLst>
        </pc:picChg>
        <pc:picChg chg="add mod">
          <ac:chgData name="Chittaranjan Hens" userId="6fc03958433e8a43" providerId="LiveId" clId="{EB7EAC89-9445-4086-BEA3-CB431D4FA2D5}" dt="2023-12-02T06:01:26.041" v="39" actId="1076"/>
          <ac:picMkLst>
            <pc:docMk/>
            <pc:sldMk cId="1148238070" sldId="329"/>
            <ac:picMk id="13" creationId="{9AA32EB0-03C3-5068-C730-D5C2DC8FF345}"/>
          </ac:picMkLst>
        </pc:picChg>
      </pc:sldChg>
      <pc:sldChg chg="modSp add">
        <pc:chgData name="Chittaranjan Hens" userId="6fc03958433e8a43" providerId="LiveId" clId="{EB7EAC89-9445-4086-BEA3-CB431D4FA2D5}" dt="2023-12-02T08:14:25.850" v="554" actId="207"/>
        <pc:sldMkLst>
          <pc:docMk/>
          <pc:sldMk cId="1284818704" sldId="330"/>
        </pc:sldMkLst>
        <pc:spChg chg="mod">
          <ac:chgData name="Chittaranjan Hens" userId="6fc03958433e8a43" providerId="LiveId" clId="{EB7EAC89-9445-4086-BEA3-CB431D4FA2D5}" dt="2023-12-02T08:14:25.850" v="554" actId="207"/>
          <ac:spMkLst>
            <pc:docMk/>
            <pc:sldMk cId="1284818704" sldId="330"/>
            <ac:spMk id="2" creationId="{D7FC3E3C-85BB-BA33-FB16-CFBF7EBE228A}"/>
          </ac:spMkLst>
        </pc:spChg>
      </pc:sldChg>
      <pc:sldChg chg="modSp del mod">
        <pc:chgData name="Chittaranjan Hens" userId="6fc03958433e8a43" providerId="LiveId" clId="{EB7EAC89-9445-4086-BEA3-CB431D4FA2D5}" dt="2023-12-02T06:41:17.569" v="150" actId="2696"/>
        <pc:sldMkLst>
          <pc:docMk/>
          <pc:sldMk cId="3319671197" sldId="330"/>
        </pc:sldMkLst>
        <pc:spChg chg="mod">
          <ac:chgData name="Chittaranjan Hens" userId="6fc03958433e8a43" providerId="LiveId" clId="{EB7EAC89-9445-4086-BEA3-CB431D4FA2D5}" dt="2023-12-02T04:25:06.292" v="3" actId="20577"/>
          <ac:spMkLst>
            <pc:docMk/>
            <pc:sldMk cId="3319671197" sldId="330"/>
            <ac:spMk id="6" creationId="{E3B83DCD-3171-A1BB-F902-47AA5B4F4276}"/>
          </ac:spMkLst>
        </pc:spChg>
      </pc:sldChg>
      <pc:sldChg chg="add del">
        <pc:chgData name="Chittaranjan Hens" userId="6fc03958433e8a43" providerId="LiveId" clId="{EB7EAC89-9445-4086-BEA3-CB431D4FA2D5}" dt="2023-12-02T06:41:51.436" v="158"/>
        <pc:sldMkLst>
          <pc:docMk/>
          <pc:sldMk cId="3969129495" sldId="330"/>
        </pc:sldMkLst>
      </pc:sldChg>
      <pc:sldChg chg="addSp delSp modSp add mod">
        <pc:chgData name="Chittaranjan Hens" userId="6fc03958433e8a43" providerId="LiveId" clId="{EB7EAC89-9445-4086-BEA3-CB431D4FA2D5}" dt="2023-12-02T08:14:31.971" v="555" actId="207"/>
        <pc:sldMkLst>
          <pc:docMk/>
          <pc:sldMk cId="147957896" sldId="331"/>
        </pc:sldMkLst>
        <pc:spChg chg="mod">
          <ac:chgData name="Chittaranjan Hens" userId="6fc03958433e8a43" providerId="LiveId" clId="{EB7EAC89-9445-4086-BEA3-CB431D4FA2D5}" dt="2023-12-02T08:14:31.971" v="555" actId="207"/>
          <ac:spMkLst>
            <pc:docMk/>
            <pc:sldMk cId="147957896" sldId="331"/>
            <ac:spMk id="2" creationId="{D7FC3E3C-85BB-BA33-FB16-CFBF7EBE228A}"/>
          </ac:spMkLst>
        </pc:spChg>
        <pc:spChg chg="del">
          <ac:chgData name="Chittaranjan Hens" userId="6fc03958433e8a43" providerId="LiveId" clId="{EB7EAC89-9445-4086-BEA3-CB431D4FA2D5}" dt="2023-12-02T08:08:08.893" v="348" actId="478"/>
          <ac:spMkLst>
            <pc:docMk/>
            <pc:sldMk cId="147957896" sldId="331"/>
            <ac:spMk id="9" creationId="{E065C238-282E-ACCF-63EC-D2D93B31CC08}"/>
          </ac:spMkLst>
        </pc:spChg>
        <pc:spChg chg="del">
          <ac:chgData name="Chittaranjan Hens" userId="6fc03958433e8a43" providerId="LiveId" clId="{EB7EAC89-9445-4086-BEA3-CB431D4FA2D5}" dt="2023-12-02T08:08:08.893" v="348" actId="478"/>
          <ac:spMkLst>
            <pc:docMk/>
            <pc:sldMk cId="147957896" sldId="331"/>
            <ac:spMk id="12" creationId="{FE5C3B17-4F75-75A1-5633-E26BCA429526}"/>
          </ac:spMkLst>
        </pc:spChg>
        <pc:picChg chg="add mod">
          <ac:chgData name="Chittaranjan Hens" userId="6fc03958433e8a43" providerId="LiveId" clId="{EB7EAC89-9445-4086-BEA3-CB431D4FA2D5}" dt="2023-12-02T08:08:10.072" v="349"/>
          <ac:picMkLst>
            <pc:docMk/>
            <pc:sldMk cId="147957896" sldId="331"/>
            <ac:picMk id="3" creationId="{428E9E63-CD3D-749B-2500-79E35DBC183E}"/>
          </ac:picMkLst>
        </pc:picChg>
      </pc:sldChg>
      <pc:sldChg chg="add del">
        <pc:chgData name="Chittaranjan Hens" userId="6fc03958433e8a43" providerId="LiveId" clId="{EB7EAC89-9445-4086-BEA3-CB431D4FA2D5}" dt="2023-12-02T06:41:51.436" v="158"/>
        <pc:sldMkLst>
          <pc:docMk/>
          <pc:sldMk cId="1526537579" sldId="331"/>
        </pc:sldMkLst>
      </pc:sldChg>
      <pc:sldChg chg="modSp del mod">
        <pc:chgData name="Chittaranjan Hens" userId="6fc03958433e8a43" providerId="LiveId" clId="{EB7EAC89-9445-4086-BEA3-CB431D4FA2D5}" dt="2023-12-02T06:41:17.569" v="150" actId="2696"/>
        <pc:sldMkLst>
          <pc:docMk/>
          <pc:sldMk cId="1543112617" sldId="331"/>
        </pc:sldMkLst>
        <pc:spChg chg="mod">
          <ac:chgData name="Chittaranjan Hens" userId="6fc03958433e8a43" providerId="LiveId" clId="{EB7EAC89-9445-4086-BEA3-CB431D4FA2D5}" dt="2023-12-02T04:25:11.480" v="5" actId="20577"/>
          <ac:spMkLst>
            <pc:docMk/>
            <pc:sldMk cId="1543112617" sldId="331"/>
            <ac:spMk id="12" creationId="{FE5C3B17-4F75-75A1-5633-E26BCA429526}"/>
          </ac:spMkLst>
        </pc:spChg>
      </pc:sldChg>
      <pc:sldChg chg="addSp delSp modSp add modTransition">
        <pc:chgData name="Chittaranjan Hens" userId="6fc03958433e8a43" providerId="LiveId" clId="{EB7EAC89-9445-4086-BEA3-CB431D4FA2D5}" dt="2023-12-02T08:12:22.694" v="547" actId="404"/>
        <pc:sldMkLst>
          <pc:docMk/>
          <pc:sldMk cId="0" sldId="385"/>
        </pc:sldMkLst>
        <pc:spChg chg="add mod">
          <ac:chgData name="Chittaranjan Hens" userId="6fc03958433e8a43" providerId="LiveId" clId="{EB7EAC89-9445-4086-BEA3-CB431D4FA2D5}" dt="2023-12-02T08:12:15.648" v="543"/>
          <ac:spMkLst>
            <pc:docMk/>
            <pc:sldMk cId="0" sldId="385"/>
            <ac:spMk id="2" creationId="{69EE0A55-C381-2CDA-BBD5-C7B1ED1D51AB}"/>
          </ac:spMkLst>
        </pc:spChg>
        <pc:spChg chg="mod">
          <ac:chgData name="Chittaranjan Hens" userId="6fc03958433e8a43" providerId="LiveId" clId="{EB7EAC89-9445-4086-BEA3-CB431D4FA2D5}" dt="2023-12-02T08:12:22.694" v="547" actId="404"/>
          <ac:spMkLst>
            <pc:docMk/>
            <pc:sldMk cId="0" sldId="385"/>
            <ac:spMk id="291842" creationId="{9EAAEAE6-AC0E-AE5F-64AA-E33A91F255BF}"/>
          </ac:spMkLst>
        </pc:spChg>
        <pc:spChg chg="del">
          <ac:chgData name="Chittaranjan Hens" userId="6fc03958433e8a43" providerId="LiveId" clId="{EB7EAC89-9445-4086-BEA3-CB431D4FA2D5}" dt="2023-12-02T08:12:14.472" v="542" actId="478"/>
          <ac:spMkLst>
            <pc:docMk/>
            <pc:sldMk cId="0" sldId="385"/>
            <ac:spMk id="291846" creationId="{6CEF2E2D-B92F-F284-00C8-17F283D62BE5}"/>
          </ac:spMkLst>
        </pc:spChg>
      </pc:sldChg>
      <pc:sldChg chg="modSp add modTransition">
        <pc:chgData name="Chittaranjan Hens" userId="6fc03958433e8a43" providerId="LiveId" clId="{EB7EAC89-9445-4086-BEA3-CB431D4FA2D5}" dt="2023-12-02T08:14:17.038" v="552" actId="1076"/>
        <pc:sldMkLst>
          <pc:docMk/>
          <pc:sldMk cId="0" sldId="386"/>
        </pc:sldMkLst>
        <pc:spChg chg="mod">
          <ac:chgData name="Chittaranjan Hens" userId="6fc03958433e8a43" providerId="LiveId" clId="{EB7EAC89-9445-4086-BEA3-CB431D4FA2D5}" dt="2023-12-02T06:42:17.268" v="163" actId="1076"/>
          <ac:spMkLst>
            <pc:docMk/>
            <pc:sldMk cId="0" sldId="386"/>
            <ac:spMk id="293891" creationId="{8CC5EB00-292B-8AE9-11B2-4C1C16137A94}"/>
          </ac:spMkLst>
        </pc:spChg>
        <pc:spChg chg="mod">
          <ac:chgData name="Chittaranjan Hens" userId="6fc03958433e8a43" providerId="LiveId" clId="{EB7EAC89-9445-4086-BEA3-CB431D4FA2D5}" dt="2023-12-02T08:14:14.360" v="551" actId="14100"/>
          <ac:spMkLst>
            <pc:docMk/>
            <pc:sldMk cId="0" sldId="386"/>
            <ac:spMk id="293892" creationId="{932EEDFE-FAD6-2CDC-D80B-B98926472DFC}"/>
          </ac:spMkLst>
        </pc:spChg>
        <pc:spChg chg="mod">
          <ac:chgData name="Chittaranjan Hens" userId="6fc03958433e8a43" providerId="LiveId" clId="{EB7EAC89-9445-4086-BEA3-CB431D4FA2D5}" dt="2023-12-02T08:14:17.038" v="552" actId="1076"/>
          <ac:spMkLst>
            <pc:docMk/>
            <pc:sldMk cId="0" sldId="386"/>
            <ac:spMk id="293893" creationId="{3C290380-AA1E-BBF3-8DDC-261AD61DA509}"/>
          </ac:spMkLst>
        </pc:spChg>
      </pc:sldChg>
      <pc:sldChg chg="delSp modSp add modTransition">
        <pc:chgData name="Chittaranjan Hens" userId="6fc03958433e8a43" providerId="LiveId" clId="{EB7EAC89-9445-4086-BEA3-CB431D4FA2D5}" dt="2023-12-02T08:11:53.317" v="540" actId="2711"/>
        <pc:sldMkLst>
          <pc:docMk/>
          <pc:sldMk cId="0" sldId="456"/>
        </pc:sldMkLst>
        <pc:spChg chg="del">
          <ac:chgData name="Chittaranjan Hens" userId="6fc03958433e8a43" providerId="LiveId" clId="{EB7EAC89-9445-4086-BEA3-CB431D4FA2D5}" dt="2023-12-02T06:38:14.249" v="108" actId="478"/>
          <ac:spMkLst>
            <pc:docMk/>
            <pc:sldMk cId="0" sldId="456"/>
            <ac:spMk id="437260" creationId="{5F25F2B2-2777-A00E-7925-363ACEB9538A}"/>
          </ac:spMkLst>
        </pc:spChg>
        <pc:spChg chg="mod">
          <ac:chgData name="Chittaranjan Hens" userId="6fc03958433e8a43" providerId="LiveId" clId="{EB7EAC89-9445-4086-BEA3-CB431D4FA2D5}" dt="2023-12-02T08:11:53.317" v="540" actId="2711"/>
          <ac:spMkLst>
            <pc:docMk/>
            <pc:sldMk cId="0" sldId="456"/>
            <ac:spMk id="437261" creationId="{4E7F8DE3-F0AF-BE1A-5B41-C7F5CAAF85FC}"/>
          </ac:spMkLst>
        </pc:spChg>
      </pc:sldChg>
      <pc:sldChg chg="modSp add modTransition">
        <pc:chgData name="Chittaranjan Hens" userId="6fc03958433e8a43" providerId="LiveId" clId="{EB7EAC89-9445-4086-BEA3-CB431D4FA2D5}" dt="2023-12-02T08:14:21.246" v="553" actId="403"/>
        <pc:sldMkLst>
          <pc:docMk/>
          <pc:sldMk cId="0" sldId="458"/>
        </pc:sldMkLst>
        <pc:spChg chg="mod">
          <ac:chgData name="Chittaranjan Hens" userId="6fc03958433e8a43" providerId="LiveId" clId="{EB7EAC89-9445-4086-BEA3-CB431D4FA2D5}" dt="2023-12-02T08:14:21.246" v="553" actId="403"/>
          <ac:spMkLst>
            <pc:docMk/>
            <pc:sldMk cId="0" sldId="458"/>
            <ac:spMk id="441371" creationId="{DC841614-731F-8B90-17B0-1C3216CE729A}"/>
          </ac:spMkLst>
        </pc:spChg>
      </pc:sldChg>
      <pc:sldChg chg="add modTransition">
        <pc:chgData name="Chittaranjan Hens" userId="6fc03958433e8a43" providerId="LiveId" clId="{EB7EAC89-9445-4086-BEA3-CB431D4FA2D5}" dt="2023-12-01T18:41:47.533" v="0"/>
        <pc:sldMkLst>
          <pc:docMk/>
          <pc:sldMk cId="0" sldId="459"/>
        </pc:sldMkLst>
      </pc:sldChg>
      <pc:sldChg chg="addSp delSp modSp add mod modTransition">
        <pc:chgData name="Chittaranjan Hens" userId="6fc03958433e8a43" providerId="LiveId" clId="{EB7EAC89-9445-4086-BEA3-CB431D4FA2D5}" dt="2023-12-02T08:17:00.433" v="599" actId="1076"/>
        <pc:sldMkLst>
          <pc:docMk/>
          <pc:sldMk cId="0" sldId="460"/>
        </pc:sldMkLst>
        <pc:spChg chg="mod">
          <ac:chgData name="Chittaranjan Hens" userId="6fc03958433e8a43" providerId="LiveId" clId="{EB7EAC89-9445-4086-BEA3-CB431D4FA2D5}" dt="2023-12-02T08:16:47.512" v="597" actId="2711"/>
          <ac:spMkLst>
            <pc:docMk/>
            <pc:sldMk cId="0" sldId="460"/>
            <ac:spMk id="445442" creationId="{AE623E44-6BEB-450C-1C13-C36CE8474C0E}"/>
          </ac:spMkLst>
        </pc:spChg>
        <pc:spChg chg="mod">
          <ac:chgData name="Chittaranjan Hens" userId="6fc03958433e8a43" providerId="LiveId" clId="{EB7EAC89-9445-4086-BEA3-CB431D4FA2D5}" dt="2023-12-02T08:16:47.512" v="597" actId="2711"/>
          <ac:spMkLst>
            <pc:docMk/>
            <pc:sldMk cId="0" sldId="460"/>
            <ac:spMk id="445444" creationId="{1C745822-FA8C-8453-2F63-B96D8BDE96D2}"/>
          </ac:spMkLst>
        </pc:spChg>
        <pc:spChg chg="mod">
          <ac:chgData name="Chittaranjan Hens" userId="6fc03958433e8a43" providerId="LiveId" clId="{EB7EAC89-9445-4086-BEA3-CB431D4FA2D5}" dt="2023-12-02T08:16:30.721" v="592" actId="1076"/>
          <ac:spMkLst>
            <pc:docMk/>
            <pc:sldMk cId="0" sldId="460"/>
            <ac:spMk id="445446" creationId="{23BF05CD-B914-8F55-A933-456D8C2980E4}"/>
          </ac:spMkLst>
        </pc:spChg>
        <pc:spChg chg="mod">
          <ac:chgData name="Chittaranjan Hens" userId="6fc03958433e8a43" providerId="LiveId" clId="{EB7EAC89-9445-4086-BEA3-CB431D4FA2D5}" dt="2023-12-02T08:17:00.433" v="599" actId="1076"/>
          <ac:spMkLst>
            <pc:docMk/>
            <pc:sldMk cId="0" sldId="460"/>
            <ac:spMk id="445447" creationId="{29FF8813-14CE-33B8-CBF6-BBEF51BFD3E9}"/>
          </ac:spMkLst>
        </pc:spChg>
        <pc:graphicFrameChg chg="mod">
          <ac:chgData name="Chittaranjan Hens" userId="6fc03958433e8a43" providerId="LiveId" clId="{EB7EAC89-9445-4086-BEA3-CB431D4FA2D5}" dt="2023-12-02T08:16:41.505" v="596" actId="1076"/>
          <ac:graphicFrameMkLst>
            <pc:docMk/>
            <pc:sldMk cId="0" sldId="460"/>
            <ac:graphicFrameMk id="445445" creationId="{FA8724F4-591B-CDB2-8901-A8104C8D96B5}"/>
          </ac:graphicFrameMkLst>
        </pc:graphicFrameChg>
        <pc:picChg chg="add del">
          <ac:chgData name="Chittaranjan Hens" userId="6fc03958433e8a43" providerId="LiveId" clId="{EB7EAC89-9445-4086-BEA3-CB431D4FA2D5}" dt="2023-12-02T06:22:19.101" v="85" actId="22"/>
          <ac:picMkLst>
            <pc:docMk/>
            <pc:sldMk cId="0" sldId="460"/>
            <ac:picMk id="3" creationId="{9C689B13-3D4D-CB28-90FC-B1B149317768}"/>
          </ac:picMkLst>
        </pc:picChg>
      </pc:sldChg>
      <pc:sldChg chg="modSp add modTransition">
        <pc:chgData name="Chittaranjan Hens" userId="6fc03958433e8a43" providerId="LiveId" clId="{EB7EAC89-9445-4086-BEA3-CB431D4FA2D5}" dt="2023-12-02T08:16:08.335" v="585" actId="113"/>
        <pc:sldMkLst>
          <pc:docMk/>
          <pc:sldMk cId="0" sldId="461"/>
        </pc:sldMkLst>
        <pc:spChg chg="mod">
          <ac:chgData name="Chittaranjan Hens" userId="6fc03958433e8a43" providerId="LiveId" clId="{EB7EAC89-9445-4086-BEA3-CB431D4FA2D5}" dt="2023-12-02T08:16:08.335" v="585" actId="113"/>
          <ac:spMkLst>
            <pc:docMk/>
            <pc:sldMk cId="0" sldId="461"/>
            <ac:spMk id="451592" creationId="{6E284ACC-A729-B838-F2D0-94C969346692}"/>
          </ac:spMkLst>
        </pc:spChg>
      </pc:sldChg>
      <pc:sldChg chg="modSp add modTransition">
        <pc:chgData name="Chittaranjan Hens" userId="6fc03958433e8a43" providerId="LiveId" clId="{EB7EAC89-9445-4086-BEA3-CB431D4FA2D5}" dt="2023-12-02T08:15:59.918" v="581" actId="113"/>
        <pc:sldMkLst>
          <pc:docMk/>
          <pc:sldMk cId="0" sldId="462"/>
        </pc:sldMkLst>
        <pc:spChg chg="mod">
          <ac:chgData name="Chittaranjan Hens" userId="6fc03958433e8a43" providerId="LiveId" clId="{EB7EAC89-9445-4086-BEA3-CB431D4FA2D5}" dt="2023-12-02T08:15:59.918" v="581" actId="113"/>
          <ac:spMkLst>
            <pc:docMk/>
            <pc:sldMk cId="0" sldId="462"/>
            <ac:spMk id="453635" creationId="{4FE8F369-CCC0-80BE-88BD-3AE224E4CA6B}"/>
          </ac:spMkLst>
        </pc:spChg>
      </pc:sldChg>
      <pc:sldChg chg="add modTransition">
        <pc:chgData name="Chittaranjan Hens" userId="6fc03958433e8a43" providerId="LiveId" clId="{EB7EAC89-9445-4086-BEA3-CB431D4FA2D5}" dt="2023-12-01T18:41:47.533" v="0"/>
        <pc:sldMkLst>
          <pc:docMk/>
          <pc:sldMk cId="0" sldId="463"/>
        </pc:sldMkLst>
      </pc:sldChg>
      <pc:sldChg chg="addSp delSp modSp add mod modTransition">
        <pc:chgData name="Chittaranjan Hens" userId="6fc03958433e8a43" providerId="LiveId" clId="{EB7EAC89-9445-4086-BEA3-CB431D4FA2D5}" dt="2023-12-02T08:16:15.647" v="589" actId="2711"/>
        <pc:sldMkLst>
          <pc:docMk/>
          <pc:sldMk cId="0" sldId="464"/>
        </pc:sldMkLst>
        <pc:spChg chg="add mod">
          <ac:chgData name="Chittaranjan Hens" userId="6fc03958433e8a43" providerId="LiveId" clId="{EB7EAC89-9445-4086-BEA3-CB431D4FA2D5}" dt="2023-12-02T08:16:15.647" v="589" actId="2711"/>
          <ac:spMkLst>
            <pc:docMk/>
            <pc:sldMk cId="0" sldId="464"/>
            <ac:spMk id="2" creationId="{D94EDA32-42C3-9F6F-464D-98DD4A57E6ED}"/>
          </ac:spMkLst>
        </pc:spChg>
        <pc:spChg chg="del mod">
          <ac:chgData name="Chittaranjan Hens" userId="6fc03958433e8a43" providerId="LiveId" clId="{EB7EAC89-9445-4086-BEA3-CB431D4FA2D5}" dt="2023-12-02T06:39:38.161" v="122" actId="478"/>
          <ac:spMkLst>
            <pc:docMk/>
            <pc:sldMk cId="0" sldId="464"/>
            <ac:spMk id="457739" creationId="{E05AA298-5237-1CB3-89DD-ADFFA7F82E4C}"/>
          </ac:spMkLst>
        </pc:spChg>
      </pc:sldChg>
      <pc:sldChg chg="modSp add ord modTransition modNotes">
        <pc:chgData name="Chittaranjan Hens" userId="6fc03958433e8a43" providerId="LiveId" clId="{EB7EAC89-9445-4086-BEA3-CB431D4FA2D5}" dt="2023-12-02T08:12:00.485" v="541" actId="2711"/>
        <pc:sldMkLst>
          <pc:docMk/>
          <pc:sldMk cId="0" sldId="465"/>
        </pc:sldMkLst>
        <pc:spChg chg="mod">
          <ac:chgData name="Chittaranjan Hens" userId="6fc03958433e8a43" providerId="LiveId" clId="{EB7EAC89-9445-4086-BEA3-CB431D4FA2D5}" dt="2023-12-02T08:12:00.485" v="541" actId="2711"/>
          <ac:spMkLst>
            <pc:docMk/>
            <pc:sldMk cId="0" sldId="465"/>
            <ac:spMk id="459779" creationId="{71F2790A-DB05-557C-721D-53186DDC08B9}"/>
          </ac:spMkLst>
        </pc:spChg>
      </pc:sldChg>
      <pc:sldChg chg="modSp add modTransition modNotes">
        <pc:chgData name="Chittaranjan Hens" userId="6fc03958433e8a43" providerId="LiveId" clId="{EB7EAC89-9445-4086-BEA3-CB431D4FA2D5}" dt="2023-12-02T08:11:45.444" v="539" actId="207"/>
        <pc:sldMkLst>
          <pc:docMk/>
          <pc:sldMk cId="2493903465" sldId="467"/>
        </pc:sldMkLst>
        <pc:spChg chg="mod">
          <ac:chgData name="Chittaranjan Hens" userId="6fc03958433e8a43" providerId="LiveId" clId="{EB7EAC89-9445-4086-BEA3-CB431D4FA2D5}" dt="2023-12-02T08:11:45.444" v="539" actId="207"/>
          <ac:spMkLst>
            <pc:docMk/>
            <pc:sldMk cId="2493903465" sldId="467"/>
            <ac:spMk id="463875" creationId="{0C2435C9-35E5-F931-CA33-98DCEEA3E1FF}"/>
          </ac:spMkLst>
        </pc:spChg>
        <pc:spChg chg="mod">
          <ac:chgData name="Chittaranjan Hens" userId="6fc03958433e8a43" providerId="LiveId" clId="{EB7EAC89-9445-4086-BEA3-CB431D4FA2D5}" dt="2023-12-02T06:41:33.245" v="156" actId="1076"/>
          <ac:spMkLst>
            <pc:docMk/>
            <pc:sldMk cId="2493903465" sldId="467"/>
            <ac:spMk id="463876" creationId="{8574D31A-3A98-D3E1-72AE-BAB6D282362E}"/>
          </ac:spMkLst>
        </pc:spChg>
      </pc:sldChg>
      <pc:sldChg chg="addSp delSp modSp add mod setBg">
        <pc:chgData name="Chittaranjan Hens" userId="6fc03958433e8a43" providerId="LiveId" clId="{EB7EAC89-9445-4086-BEA3-CB431D4FA2D5}" dt="2023-12-02T06:15:41.676" v="83" actId="1076"/>
        <pc:sldMkLst>
          <pc:docMk/>
          <pc:sldMk cId="2683622804" sldId="468"/>
        </pc:sldMkLst>
        <pc:spChg chg="del mod">
          <ac:chgData name="Chittaranjan Hens" userId="6fc03958433e8a43" providerId="LiveId" clId="{EB7EAC89-9445-4086-BEA3-CB431D4FA2D5}" dt="2023-12-02T06:05:36.912" v="65" actId="478"/>
          <ac:spMkLst>
            <pc:docMk/>
            <pc:sldMk cId="2683622804" sldId="468"/>
            <ac:spMk id="2" creationId="{D7FC3E3C-85BB-BA33-FB16-CFBF7EBE228A}"/>
          </ac:spMkLst>
        </pc:spChg>
        <pc:spChg chg="del">
          <ac:chgData name="Chittaranjan Hens" userId="6fc03958433e8a43" providerId="LiveId" clId="{EB7EAC89-9445-4086-BEA3-CB431D4FA2D5}" dt="2023-12-02T06:04:11.122" v="42" actId="478"/>
          <ac:spMkLst>
            <pc:docMk/>
            <pc:sldMk cId="2683622804" sldId="468"/>
            <ac:spMk id="4" creationId="{C438F443-5DCB-7418-BA3B-B57C3A8A0DD3}"/>
          </ac:spMkLst>
        </pc:spChg>
        <pc:spChg chg="add del">
          <ac:chgData name="Chittaranjan Hens" userId="6fc03958433e8a43" providerId="LiveId" clId="{EB7EAC89-9445-4086-BEA3-CB431D4FA2D5}" dt="2023-12-02T06:07:53.218" v="72" actId="26606"/>
          <ac:spMkLst>
            <pc:docMk/>
            <pc:sldMk cId="2683622804" sldId="468"/>
            <ac:spMk id="12" creationId="{69D184B2-2226-4E31-BCCB-444330767440}"/>
          </ac:spMkLst>
        </pc:spChg>
        <pc:spChg chg="add del">
          <ac:chgData name="Chittaranjan Hens" userId="6fc03958433e8a43" providerId="LiveId" clId="{EB7EAC89-9445-4086-BEA3-CB431D4FA2D5}" dt="2023-12-02T06:07:53.218" v="72" actId="26606"/>
          <ac:spMkLst>
            <pc:docMk/>
            <pc:sldMk cId="2683622804" sldId="468"/>
            <ac:spMk id="14" creationId="{1AC4D4E3-486A-464A-8EC8-D44881097267}"/>
          </ac:spMkLst>
        </pc:spChg>
        <pc:spChg chg="add del">
          <ac:chgData name="Chittaranjan Hens" userId="6fc03958433e8a43" providerId="LiveId" clId="{EB7EAC89-9445-4086-BEA3-CB431D4FA2D5}" dt="2023-12-02T06:07:53.218" v="72" actId="26606"/>
          <ac:spMkLst>
            <pc:docMk/>
            <pc:sldMk cId="2683622804" sldId="468"/>
            <ac:spMk id="16" creationId="{864DE13E-58EB-4475-B79C-0D4FC651239B}"/>
          </ac:spMkLst>
        </pc:spChg>
        <pc:spChg chg="add del">
          <ac:chgData name="Chittaranjan Hens" userId="6fc03958433e8a43" providerId="LiveId" clId="{EB7EAC89-9445-4086-BEA3-CB431D4FA2D5}" dt="2023-12-02T06:07:59.289" v="74" actId="26606"/>
          <ac:spMkLst>
            <pc:docMk/>
            <pc:sldMk cId="2683622804" sldId="468"/>
            <ac:spMk id="20" creationId="{2F19B711-C590-44D1-9AA8-9F143B0ED58A}"/>
          </ac:spMkLst>
        </pc:spChg>
        <pc:spChg chg="add del">
          <ac:chgData name="Chittaranjan Hens" userId="6fc03958433e8a43" providerId="LiveId" clId="{EB7EAC89-9445-4086-BEA3-CB431D4FA2D5}" dt="2023-12-02T06:07:59.289" v="74" actId="26606"/>
          <ac:spMkLst>
            <pc:docMk/>
            <pc:sldMk cId="2683622804" sldId="468"/>
            <ac:spMk id="21" creationId="{C0C79CF2-6A1C-4636-84CE-ABB2BE191D23}"/>
          </ac:spMkLst>
        </pc:spChg>
        <pc:spChg chg="add del">
          <ac:chgData name="Chittaranjan Hens" userId="6fc03958433e8a43" providerId="LiveId" clId="{EB7EAC89-9445-4086-BEA3-CB431D4FA2D5}" dt="2023-12-02T06:07:59.289" v="74" actId="26606"/>
          <ac:spMkLst>
            <pc:docMk/>
            <pc:sldMk cId="2683622804" sldId="468"/>
            <ac:spMk id="22" creationId="{7A5D17DF-AD65-402C-A95C-F13C770C9FCD}"/>
          </ac:spMkLst>
        </pc:spChg>
        <pc:picChg chg="add del mod ord">
          <ac:chgData name="Chittaranjan Hens" userId="6fc03958433e8a43" providerId="LiveId" clId="{EB7EAC89-9445-4086-BEA3-CB431D4FA2D5}" dt="2023-12-02T06:08:18.347" v="80" actId="478"/>
          <ac:picMkLst>
            <pc:docMk/>
            <pc:sldMk cId="2683622804" sldId="468"/>
            <ac:picMk id="5" creationId="{E5D2388B-5DF5-DB79-8A31-5636C172B607}"/>
          </ac:picMkLst>
        </pc:picChg>
        <pc:picChg chg="add del mod">
          <ac:chgData name="Chittaranjan Hens" userId="6fc03958433e8a43" providerId="LiveId" clId="{EB7EAC89-9445-4086-BEA3-CB431D4FA2D5}" dt="2023-12-02T06:08:18.347" v="80" actId="478"/>
          <ac:picMkLst>
            <pc:docMk/>
            <pc:sldMk cId="2683622804" sldId="468"/>
            <ac:picMk id="7" creationId="{38CA97CC-C618-9B18-93E4-1787C21D07E8}"/>
          </ac:picMkLst>
        </pc:picChg>
        <pc:picChg chg="add mod">
          <ac:chgData name="Chittaranjan Hens" userId="6fc03958433e8a43" providerId="LiveId" clId="{EB7EAC89-9445-4086-BEA3-CB431D4FA2D5}" dt="2023-12-02T06:15:41.676" v="83" actId="1076"/>
          <ac:picMkLst>
            <pc:docMk/>
            <pc:sldMk cId="2683622804" sldId="468"/>
            <ac:picMk id="9" creationId="{A574E51D-BCFC-A04A-4A6A-EE8220DBE10C}"/>
          </ac:picMkLst>
        </pc:picChg>
        <pc:picChg chg="del">
          <ac:chgData name="Chittaranjan Hens" userId="6fc03958433e8a43" providerId="LiveId" clId="{EB7EAC89-9445-4086-BEA3-CB431D4FA2D5}" dt="2023-12-02T06:04:11.122" v="42" actId="478"/>
          <ac:picMkLst>
            <pc:docMk/>
            <pc:sldMk cId="2683622804" sldId="468"/>
            <ac:picMk id="11" creationId="{5784FA13-3B9C-27B8-66FE-0FF1DD7CEAAD}"/>
          </ac:picMkLst>
        </pc:picChg>
        <pc:picChg chg="del">
          <ac:chgData name="Chittaranjan Hens" userId="6fc03958433e8a43" providerId="LiveId" clId="{EB7EAC89-9445-4086-BEA3-CB431D4FA2D5}" dt="2023-12-02T06:04:11.122" v="42" actId="478"/>
          <ac:picMkLst>
            <pc:docMk/>
            <pc:sldMk cId="2683622804" sldId="468"/>
            <ac:picMk id="13" creationId="{9AA32EB0-03C3-5068-C730-D5C2DC8FF345}"/>
          </ac:picMkLst>
        </pc:picChg>
        <pc:cxnChg chg="add del">
          <ac:chgData name="Chittaranjan Hens" userId="6fc03958433e8a43" providerId="LiveId" clId="{EB7EAC89-9445-4086-BEA3-CB431D4FA2D5}" dt="2023-12-02T06:07:53.218" v="72" actId="26606"/>
          <ac:cxnSpMkLst>
            <pc:docMk/>
            <pc:sldMk cId="2683622804" sldId="468"/>
            <ac:cxnSpMk id="18" creationId="{02E9B2EE-76CA-47F3-9977-3F2FCB7FD252}"/>
          </ac:cxnSpMkLst>
        </pc:cxnChg>
      </pc:sldChg>
      <pc:sldChg chg="add">
        <pc:chgData name="Chittaranjan Hens" userId="6fc03958433e8a43" providerId="LiveId" clId="{EB7EAC89-9445-4086-BEA3-CB431D4FA2D5}" dt="2023-12-02T06:08:14.995" v="79" actId="2890"/>
        <pc:sldMkLst>
          <pc:docMk/>
          <pc:sldMk cId="2031039002" sldId="469"/>
        </pc:sldMkLst>
      </pc:sldChg>
      <pc:sldChg chg="addSp delSp modSp add mod ord modAnim">
        <pc:chgData name="Chittaranjan Hens" userId="6fc03958433e8a43" providerId="LiveId" clId="{EB7EAC89-9445-4086-BEA3-CB431D4FA2D5}" dt="2023-12-02T08:15:24.614" v="568" actId="113"/>
        <pc:sldMkLst>
          <pc:docMk/>
          <pc:sldMk cId="1998151373" sldId="470"/>
        </pc:sldMkLst>
        <pc:spChg chg="add mod">
          <ac:chgData name="Chittaranjan Hens" userId="6fc03958433e8a43" providerId="LiveId" clId="{EB7EAC89-9445-4086-BEA3-CB431D4FA2D5}" dt="2023-12-02T08:15:24.614" v="568" actId="113"/>
          <ac:spMkLst>
            <pc:docMk/>
            <pc:sldMk cId="1998151373" sldId="470"/>
            <ac:spMk id="4" creationId="{CA01AC4E-70F2-083F-6005-D3D5A4613BCF}"/>
          </ac:spMkLst>
        </pc:spChg>
        <pc:spChg chg="add del">
          <ac:chgData name="Chittaranjan Hens" userId="6fc03958433e8a43" providerId="LiveId" clId="{EB7EAC89-9445-4086-BEA3-CB431D4FA2D5}" dt="2023-12-02T06:22:29.908" v="89" actId="478"/>
          <ac:spMkLst>
            <pc:docMk/>
            <pc:sldMk cId="1998151373" sldId="470"/>
            <ac:spMk id="457735" creationId="{16C832AD-5E0B-2D40-3A30-5EB680BD9FC0}"/>
          </ac:spMkLst>
        </pc:spChg>
        <pc:spChg chg="del">
          <ac:chgData name="Chittaranjan Hens" userId="6fc03958433e8a43" providerId="LiveId" clId="{EB7EAC89-9445-4086-BEA3-CB431D4FA2D5}" dt="2023-12-02T06:22:34.451" v="90" actId="478"/>
          <ac:spMkLst>
            <pc:docMk/>
            <pc:sldMk cId="1998151373" sldId="470"/>
            <ac:spMk id="457737" creationId="{8EB958AC-4B11-D084-0CE1-8A2447A15CD0}"/>
          </ac:spMkLst>
        </pc:spChg>
        <pc:spChg chg="del">
          <ac:chgData name="Chittaranjan Hens" userId="6fc03958433e8a43" providerId="LiveId" clId="{EB7EAC89-9445-4086-BEA3-CB431D4FA2D5}" dt="2023-12-02T06:22:35.494" v="91" actId="478"/>
          <ac:spMkLst>
            <pc:docMk/>
            <pc:sldMk cId="1998151373" sldId="470"/>
            <ac:spMk id="457738" creationId="{36913342-D7E8-19EC-3780-1CC8FE939212}"/>
          </ac:spMkLst>
        </pc:spChg>
        <pc:spChg chg="del">
          <ac:chgData name="Chittaranjan Hens" userId="6fc03958433e8a43" providerId="LiveId" clId="{EB7EAC89-9445-4086-BEA3-CB431D4FA2D5}" dt="2023-12-02T06:39:53.184" v="137" actId="478"/>
          <ac:spMkLst>
            <pc:docMk/>
            <pc:sldMk cId="1998151373" sldId="470"/>
            <ac:spMk id="457739" creationId="{E05AA298-5237-1CB3-89DD-ADFFA7F82E4C}"/>
          </ac:spMkLst>
        </pc:spChg>
        <pc:graphicFrameChg chg="del">
          <ac:chgData name="Chittaranjan Hens" userId="6fc03958433e8a43" providerId="LiveId" clId="{EB7EAC89-9445-4086-BEA3-CB431D4FA2D5}" dt="2023-12-02T06:22:26.101" v="87" actId="478"/>
          <ac:graphicFrameMkLst>
            <pc:docMk/>
            <pc:sldMk cId="1998151373" sldId="470"/>
            <ac:graphicFrameMk id="457731" creationId="{D2E44507-0FCE-40AA-AA9C-3FE5F7E28978}"/>
          </ac:graphicFrameMkLst>
        </pc:graphicFrameChg>
        <pc:graphicFrameChg chg="del">
          <ac:chgData name="Chittaranjan Hens" userId="6fc03958433e8a43" providerId="LiveId" clId="{EB7EAC89-9445-4086-BEA3-CB431D4FA2D5}" dt="2023-12-02T06:22:26.101" v="87" actId="478"/>
          <ac:graphicFrameMkLst>
            <pc:docMk/>
            <pc:sldMk cId="1998151373" sldId="470"/>
            <ac:graphicFrameMk id="457732" creationId="{E939AE5C-F5E8-26B2-BF3E-7944145FB2A5}"/>
          </ac:graphicFrameMkLst>
        </pc:graphicFrameChg>
        <pc:picChg chg="add mod">
          <ac:chgData name="Chittaranjan Hens" userId="6fc03958433e8a43" providerId="LiveId" clId="{EB7EAC89-9445-4086-BEA3-CB431D4FA2D5}" dt="2023-12-02T06:22:38.960" v="93" actId="1076"/>
          <ac:picMkLst>
            <pc:docMk/>
            <pc:sldMk cId="1998151373" sldId="470"/>
            <ac:picMk id="3" creationId="{F29A1970-C225-3A9B-C395-D8C6021F29D7}"/>
          </ac:picMkLst>
        </pc:picChg>
        <pc:picChg chg="del">
          <ac:chgData name="Chittaranjan Hens" userId="6fc03958433e8a43" providerId="LiveId" clId="{EB7EAC89-9445-4086-BEA3-CB431D4FA2D5}" dt="2023-12-02T06:22:26.101" v="87" actId="478"/>
          <ac:picMkLst>
            <pc:docMk/>
            <pc:sldMk cId="1998151373" sldId="470"/>
            <ac:picMk id="457736" creationId="{520788C7-D10B-FEEA-EEA3-77B05AEAAB06}"/>
          </ac:picMkLst>
        </pc:picChg>
      </pc:sldChg>
      <pc:sldChg chg="addSp delSp modSp add mod ord modAnim">
        <pc:chgData name="Chittaranjan Hens" userId="6fc03958433e8a43" providerId="LiveId" clId="{EB7EAC89-9445-4086-BEA3-CB431D4FA2D5}" dt="2023-12-02T08:15:49.662" v="575" actId="113"/>
        <pc:sldMkLst>
          <pc:docMk/>
          <pc:sldMk cId="3600465481" sldId="471"/>
        </pc:sldMkLst>
        <pc:spChg chg="add mod">
          <ac:chgData name="Chittaranjan Hens" userId="6fc03958433e8a43" providerId="LiveId" clId="{EB7EAC89-9445-4086-BEA3-CB431D4FA2D5}" dt="2023-12-02T08:15:49.662" v="575" actId="113"/>
          <ac:spMkLst>
            <pc:docMk/>
            <pc:sldMk cId="3600465481" sldId="471"/>
            <ac:spMk id="5" creationId="{115B1E9C-E911-3F32-A8D9-50C77B7EFB6F}"/>
          </ac:spMkLst>
        </pc:spChg>
        <pc:spChg chg="mod">
          <ac:chgData name="Chittaranjan Hens" userId="6fc03958433e8a43" providerId="LiveId" clId="{EB7EAC89-9445-4086-BEA3-CB431D4FA2D5}" dt="2023-12-02T06:37:46.901" v="105" actId="14100"/>
          <ac:spMkLst>
            <pc:docMk/>
            <pc:sldMk cId="3600465481" sldId="471"/>
            <ac:spMk id="457735" creationId="{16C832AD-5E0B-2D40-3A30-5EB680BD9FC0}"/>
          </ac:spMkLst>
        </pc:spChg>
        <pc:spChg chg="del">
          <ac:chgData name="Chittaranjan Hens" userId="6fc03958433e8a43" providerId="LiveId" clId="{EB7EAC89-9445-4086-BEA3-CB431D4FA2D5}" dt="2023-12-02T06:40:21.347" v="142" actId="478"/>
          <ac:spMkLst>
            <pc:docMk/>
            <pc:sldMk cId="3600465481" sldId="471"/>
            <ac:spMk id="457739" creationId="{E05AA298-5237-1CB3-89DD-ADFFA7F82E4C}"/>
          </ac:spMkLst>
        </pc:spChg>
        <pc:picChg chg="mod">
          <ac:chgData name="Chittaranjan Hens" userId="6fc03958433e8a43" providerId="LiveId" clId="{EB7EAC89-9445-4086-BEA3-CB431D4FA2D5}" dt="2023-12-02T06:26:19.687" v="100" actId="1076"/>
          <ac:picMkLst>
            <pc:docMk/>
            <pc:sldMk cId="3600465481" sldId="471"/>
            <ac:picMk id="3" creationId="{F29A1970-C225-3A9B-C395-D8C6021F29D7}"/>
          </ac:picMkLst>
        </pc:picChg>
        <pc:picChg chg="add mod">
          <ac:chgData name="Chittaranjan Hens" userId="6fc03958433e8a43" providerId="LiveId" clId="{EB7EAC89-9445-4086-BEA3-CB431D4FA2D5}" dt="2023-12-02T06:37:41.784" v="103" actId="1076"/>
          <ac:picMkLst>
            <pc:docMk/>
            <pc:sldMk cId="3600465481" sldId="471"/>
            <ac:picMk id="4" creationId="{EEB5E8F1-9AD2-1E85-4C07-32CADE14BA2C}"/>
          </ac:picMkLst>
        </pc:picChg>
      </pc:sldChg>
      <pc:sldChg chg="addSp delSp modSp add mod">
        <pc:chgData name="Chittaranjan Hens" userId="6fc03958433e8a43" providerId="LiveId" clId="{EB7EAC89-9445-4086-BEA3-CB431D4FA2D5}" dt="2023-12-02T08:14:34.537" v="556" actId="207"/>
        <pc:sldMkLst>
          <pc:docMk/>
          <pc:sldMk cId="2334715701" sldId="472"/>
        </pc:sldMkLst>
        <pc:spChg chg="mod">
          <ac:chgData name="Chittaranjan Hens" userId="6fc03958433e8a43" providerId="LiveId" clId="{EB7EAC89-9445-4086-BEA3-CB431D4FA2D5}" dt="2023-12-02T08:14:34.537" v="556" actId="207"/>
          <ac:spMkLst>
            <pc:docMk/>
            <pc:sldMk cId="2334715701" sldId="472"/>
            <ac:spMk id="2" creationId="{D7FC3E3C-85BB-BA33-FB16-CFBF7EBE228A}"/>
          </ac:spMkLst>
        </pc:spChg>
        <pc:spChg chg="add del">
          <ac:chgData name="Chittaranjan Hens" userId="6fc03958433e8a43" providerId="LiveId" clId="{EB7EAC89-9445-4086-BEA3-CB431D4FA2D5}" dt="2023-12-02T08:03:44.257" v="184" actId="22"/>
          <ac:spMkLst>
            <pc:docMk/>
            <pc:sldMk cId="2334715701" sldId="472"/>
            <ac:spMk id="4" creationId="{B1A1124C-BAB9-AE56-89B1-0833AD5206A2}"/>
          </ac:spMkLst>
        </pc:spChg>
      </pc:sldChg>
      <pc:sldChg chg="addSp delSp modSp add mod">
        <pc:chgData name="Chittaranjan Hens" userId="6fc03958433e8a43" providerId="LiveId" clId="{EB7EAC89-9445-4086-BEA3-CB431D4FA2D5}" dt="2023-12-02T08:15:39.253" v="572" actId="403"/>
        <pc:sldMkLst>
          <pc:docMk/>
          <pc:sldMk cId="3425324400" sldId="473"/>
        </pc:sldMkLst>
        <pc:spChg chg="mod">
          <ac:chgData name="Chittaranjan Hens" userId="6fc03958433e8a43" providerId="LiveId" clId="{EB7EAC89-9445-4086-BEA3-CB431D4FA2D5}" dt="2023-12-02T08:15:39.253" v="572" actId="403"/>
          <ac:spMkLst>
            <pc:docMk/>
            <pc:sldMk cId="3425324400" sldId="473"/>
            <ac:spMk id="2" creationId="{D7FC3E3C-85BB-BA33-FB16-CFBF7EBE228A}"/>
          </ac:spMkLst>
        </pc:spChg>
        <pc:spChg chg="del">
          <ac:chgData name="Chittaranjan Hens" userId="6fc03958433e8a43" providerId="LiveId" clId="{EB7EAC89-9445-4086-BEA3-CB431D4FA2D5}" dt="2023-12-02T08:03:57.526" v="190" actId="478"/>
          <ac:spMkLst>
            <pc:docMk/>
            <pc:sldMk cId="3425324400" sldId="473"/>
            <ac:spMk id="9" creationId="{E065C238-282E-ACCF-63EC-D2D93B31CC08}"/>
          </ac:spMkLst>
        </pc:spChg>
        <pc:spChg chg="del">
          <ac:chgData name="Chittaranjan Hens" userId="6fc03958433e8a43" providerId="LiveId" clId="{EB7EAC89-9445-4086-BEA3-CB431D4FA2D5}" dt="2023-12-02T08:04:02.021" v="191" actId="478"/>
          <ac:spMkLst>
            <pc:docMk/>
            <pc:sldMk cId="3425324400" sldId="473"/>
            <ac:spMk id="11" creationId="{074F8E35-FC43-7ADD-F80C-F186D9EE1FEA}"/>
          </ac:spMkLst>
        </pc:spChg>
        <pc:spChg chg="del">
          <ac:chgData name="Chittaranjan Hens" userId="6fc03958433e8a43" providerId="LiveId" clId="{EB7EAC89-9445-4086-BEA3-CB431D4FA2D5}" dt="2023-12-02T08:03:57.526" v="190" actId="478"/>
          <ac:spMkLst>
            <pc:docMk/>
            <pc:sldMk cId="3425324400" sldId="473"/>
            <ac:spMk id="12" creationId="{FE5C3B17-4F75-75A1-5633-E26BCA429526}"/>
          </ac:spMkLst>
        </pc:spChg>
        <pc:picChg chg="add mod">
          <ac:chgData name="Chittaranjan Hens" userId="6fc03958433e8a43" providerId="LiveId" clId="{EB7EAC89-9445-4086-BEA3-CB431D4FA2D5}" dt="2023-12-02T08:07:51.401" v="346" actId="1076"/>
          <ac:picMkLst>
            <pc:docMk/>
            <pc:sldMk cId="3425324400" sldId="473"/>
            <ac:picMk id="3" creationId="{EE53253B-D0AD-0AB4-E8A8-027A1C83D143}"/>
          </ac:picMkLst>
        </pc:picChg>
      </pc:sldChg>
      <pc:sldChg chg="addSp modSp add mod">
        <pc:chgData name="Chittaranjan Hens" userId="6fc03958433e8a43" providerId="LiveId" clId="{EB7EAC89-9445-4086-BEA3-CB431D4FA2D5}" dt="2023-12-02T08:15:35.431" v="571" actId="403"/>
        <pc:sldMkLst>
          <pc:docMk/>
          <pc:sldMk cId="195098855" sldId="474"/>
        </pc:sldMkLst>
        <pc:spChg chg="mod">
          <ac:chgData name="Chittaranjan Hens" userId="6fc03958433e8a43" providerId="LiveId" clId="{EB7EAC89-9445-4086-BEA3-CB431D4FA2D5}" dt="2023-12-02T08:15:35.431" v="571" actId="403"/>
          <ac:spMkLst>
            <pc:docMk/>
            <pc:sldMk cId="195098855" sldId="474"/>
            <ac:spMk id="2" creationId="{D7FC3E3C-85BB-BA33-FB16-CFBF7EBE228A}"/>
          </ac:spMkLst>
        </pc:spChg>
        <pc:spChg chg="add mod">
          <ac:chgData name="Chittaranjan Hens" userId="6fc03958433e8a43" providerId="LiveId" clId="{EB7EAC89-9445-4086-BEA3-CB431D4FA2D5}" dt="2023-12-02T08:06:48.254" v="334" actId="2711"/>
          <ac:spMkLst>
            <pc:docMk/>
            <pc:sldMk cId="195098855" sldId="474"/>
            <ac:spMk id="4" creationId="{9EEDD06A-687A-043D-91B7-94195EA58836}"/>
          </ac:spMkLst>
        </pc:spChg>
        <pc:picChg chg="mod modCrop">
          <ac:chgData name="Chittaranjan Hens" userId="6fc03958433e8a43" providerId="LiveId" clId="{EB7EAC89-9445-4086-BEA3-CB431D4FA2D5}" dt="2023-12-02T08:07:39.623" v="344"/>
          <ac:picMkLst>
            <pc:docMk/>
            <pc:sldMk cId="195098855" sldId="474"/>
            <ac:picMk id="3" creationId="{EE53253B-D0AD-0AB4-E8A8-027A1C83D143}"/>
          </ac:picMkLst>
        </pc:picChg>
      </pc:sldChg>
      <pc:sldChg chg="addSp delSp modSp add mod">
        <pc:chgData name="Chittaranjan Hens" userId="6fc03958433e8a43" providerId="LiveId" clId="{EB7EAC89-9445-4086-BEA3-CB431D4FA2D5}" dt="2023-12-02T08:15:29.518" v="569" actId="403"/>
        <pc:sldMkLst>
          <pc:docMk/>
          <pc:sldMk cId="1727488839" sldId="475"/>
        </pc:sldMkLst>
        <pc:spChg chg="mod">
          <ac:chgData name="Chittaranjan Hens" userId="6fc03958433e8a43" providerId="LiveId" clId="{EB7EAC89-9445-4086-BEA3-CB431D4FA2D5}" dt="2023-12-02T08:15:29.518" v="569" actId="403"/>
          <ac:spMkLst>
            <pc:docMk/>
            <pc:sldMk cId="1727488839" sldId="475"/>
            <ac:spMk id="2" creationId="{D7FC3E3C-85BB-BA33-FB16-CFBF7EBE228A}"/>
          </ac:spMkLst>
        </pc:spChg>
        <pc:spChg chg="add del mod">
          <ac:chgData name="Chittaranjan Hens" userId="6fc03958433e8a43" providerId="LiveId" clId="{EB7EAC89-9445-4086-BEA3-CB431D4FA2D5}" dt="2023-12-02T08:11:36.389" v="538" actId="122"/>
          <ac:spMkLst>
            <pc:docMk/>
            <pc:sldMk cId="1727488839" sldId="475"/>
            <ac:spMk id="4" creationId="{9EEDD06A-687A-043D-91B7-94195EA58836}"/>
          </ac:spMkLst>
        </pc:spChg>
      </pc:sldChg>
      <pc:sldChg chg="modSp add">
        <pc:chgData name="Chittaranjan Hens" userId="6fc03958433e8a43" providerId="LiveId" clId="{EB7EAC89-9445-4086-BEA3-CB431D4FA2D5}" dt="2023-12-02T08:14:37.900" v="557" actId="207"/>
        <pc:sldMkLst>
          <pc:docMk/>
          <pc:sldMk cId="2551420158" sldId="476"/>
        </pc:sldMkLst>
        <pc:spChg chg="mod">
          <ac:chgData name="Chittaranjan Hens" userId="6fc03958433e8a43" providerId="LiveId" clId="{EB7EAC89-9445-4086-BEA3-CB431D4FA2D5}" dt="2023-12-02T08:14:37.900" v="557" actId="207"/>
          <ac:spMkLst>
            <pc:docMk/>
            <pc:sldMk cId="2551420158" sldId="476"/>
            <ac:spMk id="2" creationId="{D7FC3E3C-85BB-BA33-FB16-CFBF7EBE228A}"/>
          </ac:spMkLst>
        </pc:spChg>
      </pc:sldChg>
      <pc:sldChg chg="modSp add mod">
        <pc:chgData name="Chittaranjan Hens" userId="6fc03958433e8a43" providerId="LiveId" clId="{EB7EAC89-9445-4086-BEA3-CB431D4FA2D5}" dt="2023-12-02T08:15:32.500" v="570" actId="403"/>
        <pc:sldMkLst>
          <pc:docMk/>
          <pc:sldMk cId="4082993912" sldId="477"/>
        </pc:sldMkLst>
        <pc:spChg chg="mod">
          <ac:chgData name="Chittaranjan Hens" userId="6fc03958433e8a43" providerId="LiveId" clId="{EB7EAC89-9445-4086-BEA3-CB431D4FA2D5}" dt="2023-12-02T08:15:32.500" v="570" actId="403"/>
          <ac:spMkLst>
            <pc:docMk/>
            <pc:sldMk cId="4082993912" sldId="477"/>
            <ac:spMk id="2" creationId="{D7FC3E3C-85BB-BA33-FB16-CFBF7EBE228A}"/>
          </ac:spMkLst>
        </pc:spChg>
        <pc:spChg chg="mod">
          <ac:chgData name="Chittaranjan Hens" userId="6fc03958433e8a43" providerId="LiveId" clId="{EB7EAC89-9445-4086-BEA3-CB431D4FA2D5}" dt="2023-12-02T08:11:17.849" v="515" actId="20577"/>
          <ac:spMkLst>
            <pc:docMk/>
            <pc:sldMk cId="4082993912" sldId="477"/>
            <ac:spMk id="4" creationId="{9EEDD06A-687A-043D-91B7-94195EA58836}"/>
          </ac:spMkLst>
        </pc:spChg>
      </pc:sldChg>
    </pc:docChg>
  </pc:docChgLst>
  <pc:docChgLst>
    <pc:chgData name="Chittaranjan Hens" userId="6fc03958433e8a43" providerId="LiveId" clId="{E6CDFDD4-C109-41A4-9019-500A12805869}"/>
    <pc:docChg chg="undo custSel addSld delSld modSld">
      <pc:chgData name="Chittaranjan Hens" userId="6fc03958433e8a43" providerId="LiveId" clId="{E6CDFDD4-C109-41A4-9019-500A12805869}" dt="2023-11-06T07:27:21.201" v="125" actId="207"/>
      <pc:docMkLst>
        <pc:docMk/>
      </pc:docMkLst>
      <pc:sldChg chg="del">
        <pc:chgData name="Chittaranjan Hens" userId="6fc03958433e8a43" providerId="LiveId" clId="{E6CDFDD4-C109-41A4-9019-500A12805869}" dt="2023-11-06T06:45:54.985" v="0" actId="47"/>
        <pc:sldMkLst>
          <pc:docMk/>
          <pc:sldMk cId="4102100848" sldId="259"/>
        </pc:sldMkLst>
      </pc:sldChg>
      <pc:sldChg chg="add del">
        <pc:chgData name="Chittaranjan Hens" userId="6fc03958433e8a43" providerId="LiveId" clId="{E6CDFDD4-C109-41A4-9019-500A12805869}" dt="2023-11-06T06:46:04.798" v="11" actId="47"/>
        <pc:sldMkLst>
          <pc:docMk/>
          <pc:sldMk cId="3106437870" sldId="261"/>
        </pc:sldMkLst>
      </pc:sldChg>
      <pc:sldChg chg="add del">
        <pc:chgData name="Chittaranjan Hens" userId="6fc03958433e8a43" providerId="LiveId" clId="{E6CDFDD4-C109-41A4-9019-500A12805869}" dt="2023-11-06T06:45:57.990" v="6" actId="47"/>
        <pc:sldMkLst>
          <pc:docMk/>
          <pc:sldMk cId="2145268118" sldId="263"/>
        </pc:sldMkLst>
      </pc:sldChg>
      <pc:sldChg chg="addSp delSp modSp mod">
        <pc:chgData name="Chittaranjan Hens" userId="6fc03958433e8a43" providerId="LiveId" clId="{E6CDFDD4-C109-41A4-9019-500A12805869}" dt="2023-11-06T07:26:10.973" v="104" actId="1076"/>
        <pc:sldMkLst>
          <pc:docMk/>
          <pc:sldMk cId="2085040620" sldId="264"/>
        </pc:sldMkLst>
        <pc:spChg chg="del">
          <ac:chgData name="Chittaranjan Hens" userId="6fc03958433e8a43" providerId="LiveId" clId="{E6CDFDD4-C109-41A4-9019-500A12805869}" dt="2023-11-06T06:46:37.398" v="13" actId="478"/>
          <ac:spMkLst>
            <pc:docMk/>
            <pc:sldMk cId="2085040620" sldId="264"/>
            <ac:spMk id="2" creationId="{F79235DD-25C0-4568-B7F3-53448AA0A89D}"/>
          </ac:spMkLst>
        </pc:spChg>
        <pc:spChg chg="add mod">
          <ac:chgData name="Chittaranjan Hens" userId="6fc03958433e8a43" providerId="LiveId" clId="{E6CDFDD4-C109-41A4-9019-500A12805869}" dt="2023-11-06T07:21:52.467" v="20" actId="1076"/>
          <ac:spMkLst>
            <pc:docMk/>
            <pc:sldMk cId="2085040620" sldId="264"/>
            <ac:spMk id="4" creationId="{F8952D5D-1002-1F5B-0E31-49A961A35E92}"/>
          </ac:spMkLst>
        </pc:spChg>
        <pc:spChg chg="del">
          <ac:chgData name="Chittaranjan Hens" userId="6fc03958433e8a43" providerId="LiveId" clId="{E6CDFDD4-C109-41A4-9019-500A12805869}" dt="2023-11-06T06:46:48.909" v="17" actId="478"/>
          <ac:spMkLst>
            <pc:docMk/>
            <pc:sldMk cId="2085040620" sldId="264"/>
            <ac:spMk id="5" creationId="{EA2C5346-C4D0-4034-A150-B1AAEB79CE41}"/>
          </ac:spMkLst>
        </pc:spChg>
        <pc:spChg chg="add mod">
          <ac:chgData name="Chittaranjan Hens" userId="6fc03958433e8a43" providerId="LiveId" clId="{E6CDFDD4-C109-41A4-9019-500A12805869}" dt="2023-11-06T07:26:10.973" v="104" actId="1076"/>
          <ac:spMkLst>
            <pc:docMk/>
            <pc:sldMk cId="2085040620" sldId="264"/>
            <ac:spMk id="7" creationId="{5E31AD4E-7C0F-F1AB-9570-2B60E9D3AA00}"/>
          </ac:spMkLst>
        </pc:spChg>
        <pc:spChg chg="mod">
          <ac:chgData name="Chittaranjan Hens" userId="6fc03958433e8a43" providerId="LiveId" clId="{E6CDFDD4-C109-41A4-9019-500A12805869}" dt="2023-11-06T06:46:46.771" v="16" actId="14100"/>
          <ac:spMkLst>
            <pc:docMk/>
            <pc:sldMk cId="2085040620" sldId="264"/>
            <ac:spMk id="9" creationId="{01592CF2-154C-41EF-9AC0-08A43FCAC4EC}"/>
          </ac:spMkLst>
        </pc:spChg>
      </pc:sldChg>
      <pc:sldChg chg="add del">
        <pc:chgData name="Chittaranjan Hens" userId="6fc03958433e8a43" providerId="LiveId" clId="{E6CDFDD4-C109-41A4-9019-500A12805869}" dt="2023-11-06T06:46:01.200" v="9" actId="47"/>
        <pc:sldMkLst>
          <pc:docMk/>
          <pc:sldMk cId="603728110" sldId="280"/>
        </pc:sldMkLst>
      </pc:sldChg>
      <pc:sldChg chg="add del">
        <pc:chgData name="Chittaranjan Hens" userId="6fc03958433e8a43" providerId="LiveId" clId="{E6CDFDD4-C109-41A4-9019-500A12805869}" dt="2023-11-06T06:46:00.455" v="8" actId="47"/>
        <pc:sldMkLst>
          <pc:docMk/>
          <pc:sldMk cId="1571819979" sldId="281"/>
        </pc:sldMkLst>
      </pc:sldChg>
      <pc:sldChg chg="add del">
        <pc:chgData name="Chittaranjan Hens" userId="6fc03958433e8a43" providerId="LiveId" clId="{E6CDFDD4-C109-41A4-9019-500A12805869}" dt="2023-11-06T06:45:58.804" v="7" actId="47"/>
        <pc:sldMkLst>
          <pc:docMk/>
          <pc:sldMk cId="342604748" sldId="283"/>
        </pc:sldMkLst>
      </pc:sldChg>
      <pc:sldChg chg="add">
        <pc:chgData name="Chittaranjan Hens" userId="6fc03958433e8a43" providerId="LiveId" clId="{E6CDFDD4-C109-41A4-9019-500A12805869}" dt="2023-11-06T06:46:33.994" v="12" actId="2890"/>
        <pc:sldMkLst>
          <pc:docMk/>
          <pc:sldMk cId="278120279" sldId="284"/>
        </pc:sldMkLst>
      </pc:sldChg>
      <pc:sldChg chg="modSp add mod">
        <pc:chgData name="Chittaranjan Hens" userId="6fc03958433e8a43" providerId="LiveId" clId="{E6CDFDD4-C109-41A4-9019-500A12805869}" dt="2023-11-06T07:27:21.201" v="125" actId="207"/>
        <pc:sldMkLst>
          <pc:docMk/>
          <pc:sldMk cId="175825261" sldId="285"/>
        </pc:sldMkLst>
        <pc:spChg chg="mod">
          <ac:chgData name="Chittaranjan Hens" userId="6fc03958433e8a43" providerId="LiveId" clId="{E6CDFDD4-C109-41A4-9019-500A12805869}" dt="2023-11-06T07:27:21.201" v="125" actId="207"/>
          <ac:spMkLst>
            <pc:docMk/>
            <pc:sldMk cId="175825261" sldId="285"/>
            <ac:spMk id="7" creationId="{5E31AD4E-7C0F-F1AB-9570-2B60E9D3AA00}"/>
          </ac:spMkLst>
        </pc:spChg>
      </pc:sldChg>
    </pc:docChg>
  </pc:docChgLst>
  <pc:docChgLst>
    <pc:chgData name="Chittaranjan Hens" userId="6fc03958433e8a43" providerId="LiveId" clId="{BD9AA6F3-F4C8-437D-B47D-D4251DE6D5FB}"/>
    <pc:docChg chg="delSld">
      <pc:chgData name="Chittaranjan Hens" userId="6fc03958433e8a43" providerId="LiveId" clId="{BD9AA6F3-F4C8-437D-B47D-D4251DE6D5FB}" dt="2024-03-18T12:06:29.309" v="0" actId="47"/>
      <pc:docMkLst>
        <pc:docMk/>
      </pc:docMkLst>
      <pc:sldChg chg="del">
        <pc:chgData name="Chittaranjan Hens" userId="6fc03958433e8a43" providerId="LiveId" clId="{BD9AA6F3-F4C8-437D-B47D-D4251DE6D5FB}" dt="2024-03-18T12:06:29.309" v="0" actId="47"/>
        <pc:sldMkLst>
          <pc:docMk/>
          <pc:sldMk cId="3316960400" sldId="474"/>
        </pc:sldMkLst>
      </pc:sldChg>
    </pc:docChg>
  </pc:docChgLst>
  <pc:docChgLst>
    <pc:chgData name="Chittaranjan Hens" userId="6fc03958433e8a43" providerId="LiveId" clId="{A92A13D0-CF31-45DB-ADB0-17592717438E}"/>
    <pc:docChg chg="undo redo custSel addSld delSld modSld sldOrd">
      <pc:chgData name="Chittaranjan Hens" userId="6fc03958433e8a43" providerId="LiveId" clId="{A92A13D0-CF31-45DB-ADB0-17592717438E}" dt="2024-03-22T02:51:49.121" v="1003"/>
      <pc:docMkLst>
        <pc:docMk/>
      </pc:docMkLst>
      <pc:sldChg chg="modSp add mod ord">
        <pc:chgData name="Chittaranjan Hens" userId="6fc03958433e8a43" providerId="LiveId" clId="{A92A13D0-CF31-45DB-ADB0-17592717438E}" dt="2024-03-21T15:33:51.088" v="996"/>
        <pc:sldMkLst>
          <pc:docMk/>
          <pc:sldMk cId="0" sldId="397"/>
        </pc:sldMkLst>
        <pc:spChg chg="mod">
          <ac:chgData name="Chittaranjan Hens" userId="6fc03958433e8a43" providerId="LiveId" clId="{A92A13D0-CF31-45DB-ADB0-17592717438E}" dt="2024-03-21T15:32:52.760" v="991" actId="207"/>
          <ac:spMkLst>
            <pc:docMk/>
            <pc:sldMk cId="0" sldId="397"/>
            <ac:spMk id="27651" creationId="{CB3ED196-F44F-D786-3321-22EFA0BD4CF5}"/>
          </ac:spMkLst>
        </pc:spChg>
        <pc:spChg chg="mod">
          <ac:chgData name="Chittaranjan Hens" userId="6fc03958433e8a43" providerId="LiveId" clId="{A92A13D0-CF31-45DB-ADB0-17592717438E}" dt="2024-03-21T15:33:29.500" v="994" actId="14100"/>
          <ac:spMkLst>
            <pc:docMk/>
            <pc:sldMk cId="0" sldId="397"/>
            <ac:spMk id="27652" creationId="{1A0B17BA-C1CA-C40C-B614-D30793DD069E}"/>
          </ac:spMkLst>
        </pc:spChg>
      </pc:sldChg>
      <pc:sldChg chg="modSp add mod ord">
        <pc:chgData name="Chittaranjan Hens" userId="6fc03958433e8a43" providerId="LiveId" clId="{A92A13D0-CF31-45DB-ADB0-17592717438E}" dt="2024-03-21T15:33:51.088" v="996"/>
        <pc:sldMkLst>
          <pc:docMk/>
          <pc:sldMk cId="0" sldId="398"/>
        </pc:sldMkLst>
        <pc:spChg chg="mod">
          <ac:chgData name="Chittaranjan Hens" userId="6fc03958433e8a43" providerId="LiveId" clId="{A92A13D0-CF31-45DB-ADB0-17592717438E}" dt="2024-03-21T15:32:15.502" v="986" actId="1076"/>
          <ac:spMkLst>
            <pc:docMk/>
            <pc:sldMk cId="0" sldId="398"/>
            <ac:spMk id="28675" creationId="{D1076DC5-B050-4958-598C-3EE970CBB944}"/>
          </ac:spMkLst>
        </pc:spChg>
        <pc:spChg chg="mod">
          <ac:chgData name="Chittaranjan Hens" userId="6fc03958433e8a43" providerId="LiveId" clId="{A92A13D0-CF31-45DB-ADB0-17592717438E}" dt="2024-03-21T15:33:25.325" v="993" actId="14100"/>
          <ac:spMkLst>
            <pc:docMk/>
            <pc:sldMk cId="0" sldId="398"/>
            <ac:spMk id="28676" creationId="{BA8B8832-6C2F-2695-7454-ED8C6817F216}"/>
          </ac:spMkLst>
        </pc:spChg>
      </pc:sldChg>
      <pc:sldChg chg="add del">
        <pc:chgData name="Chittaranjan Hens" userId="6fc03958433e8a43" providerId="LiveId" clId="{A92A13D0-CF31-45DB-ADB0-17592717438E}" dt="2024-03-21T15:32:25.926" v="987" actId="47"/>
        <pc:sldMkLst>
          <pc:docMk/>
          <pc:sldMk cId="0" sldId="425"/>
        </pc:sldMkLst>
      </pc:sldChg>
      <pc:sldChg chg="modSp mod">
        <pc:chgData name="Chittaranjan Hens" userId="6fc03958433e8a43" providerId="LiveId" clId="{A92A13D0-CF31-45DB-ADB0-17592717438E}" dt="2024-03-21T03:53:32.463" v="773" actId="14100"/>
        <pc:sldMkLst>
          <pc:docMk/>
          <pc:sldMk cId="222730644" sldId="466"/>
        </pc:sldMkLst>
        <pc:spChg chg="mod">
          <ac:chgData name="Chittaranjan Hens" userId="6fc03958433e8a43" providerId="LiveId" clId="{A92A13D0-CF31-45DB-ADB0-17592717438E}" dt="2024-03-21T03:53:32.463" v="773" actId="14100"/>
          <ac:spMkLst>
            <pc:docMk/>
            <pc:sldMk cId="222730644" sldId="466"/>
            <ac:spMk id="459779" creationId="{71F2790A-DB05-557C-721D-53186DDC08B9}"/>
          </ac:spMkLst>
        </pc:spChg>
      </pc:sldChg>
      <pc:sldChg chg="del">
        <pc:chgData name="Chittaranjan Hens" userId="6fc03958433e8a43" providerId="LiveId" clId="{A92A13D0-CF31-45DB-ADB0-17592717438E}" dt="2024-03-22T02:51:45.510" v="1001" actId="47"/>
        <pc:sldMkLst>
          <pc:docMk/>
          <pc:sldMk cId="1660685219" sldId="485"/>
        </pc:sldMkLst>
      </pc:sldChg>
      <pc:sldChg chg="del">
        <pc:chgData name="Chittaranjan Hens" userId="6fc03958433e8a43" providerId="LiveId" clId="{A92A13D0-CF31-45DB-ADB0-17592717438E}" dt="2024-03-22T02:51:46.448" v="1002" actId="47"/>
        <pc:sldMkLst>
          <pc:docMk/>
          <pc:sldMk cId="236371557" sldId="489"/>
        </pc:sldMkLst>
      </pc:sldChg>
      <pc:sldChg chg="add">
        <pc:chgData name="Chittaranjan Hens" userId="6fc03958433e8a43" providerId="LiveId" clId="{A92A13D0-CF31-45DB-ADB0-17592717438E}" dt="2024-03-22T02:51:49.121" v="1003"/>
        <pc:sldMkLst>
          <pc:docMk/>
          <pc:sldMk cId="2186522931" sldId="803"/>
        </pc:sldMkLst>
      </pc:sldChg>
      <pc:sldChg chg="add">
        <pc:chgData name="Chittaranjan Hens" userId="6fc03958433e8a43" providerId="LiveId" clId="{A92A13D0-CF31-45DB-ADB0-17592717438E}" dt="2024-03-22T02:51:49.121" v="1003"/>
        <pc:sldMkLst>
          <pc:docMk/>
          <pc:sldMk cId="2843664308" sldId="804"/>
        </pc:sldMkLst>
      </pc:sldChg>
      <pc:sldChg chg="add">
        <pc:chgData name="Chittaranjan Hens" userId="6fc03958433e8a43" providerId="LiveId" clId="{A92A13D0-CF31-45DB-ADB0-17592717438E}" dt="2024-03-22T02:51:49.121" v="1003"/>
        <pc:sldMkLst>
          <pc:docMk/>
          <pc:sldMk cId="1340176718" sldId="805"/>
        </pc:sldMkLst>
      </pc:sldChg>
      <pc:sldChg chg="add">
        <pc:chgData name="Chittaranjan Hens" userId="6fc03958433e8a43" providerId="LiveId" clId="{A92A13D0-CF31-45DB-ADB0-17592717438E}" dt="2024-03-22T02:51:49.121" v="1003"/>
        <pc:sldMkLst>
          <pc:docMk/>
          <pc:sldMk cId="1770559957" sldId="806"/>
        </pc:sldMkLst>
      </pc:sldChg>
      <pc:sldChg chg="add">
        <pc:chgData name="Chittaranjan Hens" userId="6fc03958433e8a43" providerId="LiveId" clId="{A92A13D0-CF31-45DB-ADB0-17592717438E}" dt="2024-03-22T02:51:49.121" v="1003"/>
        <pc:sldMkLst>
          <pc:docMk/>
          <pc:sldMk cId="2941746403" sldId="807"/>
        </pc:sldMkLst>
      </pc:sldChg>
      <pc:sldChg chg="addSp modSp new mod modAnim">
        <pc:chgData name="Chittaranjan Hens" userId="6fc03958433e8a43" providerId="LiveId" clId="{A92A13D0-CF31-45DB-ADB0-17592717438E}" dt="2024-03-20T11:58:41.996" v="356" actId="1076"/>
        <pc:sldMkLst>
          <pc:docMk/>
          <pc:sldMk cId="1234236646" sldId="896"/>
        </pc:sldMkLst>
        <pc:spChg chg="add mod">
          <ac:chgData name="Chittaranjan Hens" userId="6fc03958433e8a43" providerId="LiveId" clId="{A92A13D0-CF31-45DB-ADB0-17592717438E}" dt="2024-03-20T11:34:00.928" v="65" actId="2711"/>
          <ac:spMkLst>
            <pc:docMk/>
            <pc:sldMk cId="1234236646" sldId="896"/>
            <ac:spMk id="3" creationId="{54AD29B2-CF3D-9644-35EF-672AD2C4D3A2}"/>
          </ac:spMkLst>
        </pc:spChg>
        <pc:spChg chg="add mod">
          <ac:chgData name="Chittaranjan Hens" userId="6fc03958433e8a43" providerId="LiveId" clId="{A92A13D0-CF31-45DB-ADB0-17592717438E}" dt="2024-03-20T11:34:13.714" v="67" actId="21"/>
          <ac:spMkLst>
            <pc:docMk/>
            <pc:sldMk cId="1234236646" sldId="896"/>
            <ac:spMk id="5" creationId="{FCDCA38D-4ED5-C23E-02C9-1859F4CE2F64}"/>
          </ac:spMkLst>
        </pc:spChg>
        <pc:spChg chg="add mod">
          <ac:chgData name="Chittaranjan Hens" userId="6fc03958433e8a43" providerId="LiveId" clId="{A92A13D0-CF31-45DB-ADB0-17592717438E}" dt="2024-03-20T11:34:54.476" v="75" actId="1076"/>
          <ac:spMkLst>
            <pc:docMk/>
            <pc:sldMk cId="1234236646" sldId="896"/>
            <ac:spMk id="7" creationId="{C1E1A0AB-A288-959A-4DE7-2E2B12FC6CE8}"/>
          </ac:spMkLst>
        </pc:spChg>
        <pc:spChg chg="add mod">
          <ac:chgData name="Chittaranjan Hens" userId="6fc03958433e8a43" providerId="LiveId" clId="{A92A13D0-CF31-45DB-ADB0-17592717438E}" dt="2024-03-20T11:42:10.791" v="220" actId="207"/>
          <ac:spMkLst>
            <pc:docMk/>
            <pc:sldMk cId="1234236646" sldId="896"/>
            <ac:spMk id="9" creationId="{D6260ED8-1F21-4A22-C22D-86B445F42647}"/>
          </ac:spMkLst>
        </pc:spChg>
        <pc:spChg chg="add mod">
          <ac:chgData name="Chittaranjan Hens" userId="6fc03958433e8a43" providerId="LiveId" clId="{A92A13D0-CF31-45DB-ADB0-17592717438E}" dt="2024-03-20T11:58:41.996" v="356" actId="1076"/>
          <ac:spMkLst>
            <pc:docMk/>
            <pc:sldMk cId="1234236646" sldId="896"/>
            <ac:spMk id="10" creationId="{4B866633-E392-3503-3FE8-C42D19733980}"/>
          </ac:spMkLst>
        </pc:spChg>
      </pc:sldChg>
      <pc:sldChg chg="addSp delSp modSp add mod modAnim">
        <pc:chgData name="Chittaranjan Hens" userId="6fc03958433e8a43" providerId="LiveId" clId="{A92A13D0-CF31-45DB-ADB0-17592717438E}" dt="2024-03-21T03:34:29.046" v="700" actId="207"/>
        <pc:sldMkLst>
          <pc:docMk/>
          <pc:sldMk cId="3740040108" sldId="897"/>
        </pc:sldMkLst>
        <pc:spChg chg="del">
          <ac:chgData name="Chittaranjan Hens" userId="6fc03958433e8a43" providerId="LiveId" clId="{A92A13D0-CF31-45DB-ADB0-17592717438E}" dt="2024-03-20T11:37:25.089" v="105" actId="478"/>
          <ac:spMkLst>
            <pc:docMk/>
            <pc:sldMk cId="3740040108" sldId="897"/>
            <ac:spMk id="3" creationId="{54AD29B2-CF3D-9644-35EF-672AD2C4D3A2}"/>
          </ac:spMkLst>
        </pc:spChg>
        <pc:spChg chg="add mod">
          <ac:chgData name="Chittaranjan Hens" userId="6fc03958433e8a43" providerId="LiveId" clId="{A92A13D0-CF31-45DB-ADB0-17592717438E}" dt="2024-03-20T11:43:06.945" v="245" actId="20577"/>
          <ac:spMkLst>
            <pc:docMk/>
            <pc:sldMk cId="3740040108" sldId="897"/>
            <ac:spMk id="4" creationId="{756C1BBA-208B-A544-BEE1-EEAF617B5A5E}"/>
          </ac:spMkLst>
        </pc:spChg>
        <pc:spChg chg="del">
          <ac:chgData name="Chittaranjan Hens" userId="6fc03958433e8a43" providerId="LiveId" clId="{A92A13D0-CF31-45DB-ADB0-17592717438E}" dt="2024-03-20T11:37:25.089" v="105" actId="478"/>
          <ac:spMkLst>
            <pc:docMk/>
            <pc:sldMk cId="3740040108" sldId="897"/>
            <ac:spMk id="5" creationId="{FCDCA38D-4ED5-C23E-02C9-1859F4CE2F64}"/>
          </ac:spMkLst>
        </pc:spChg>
        <pc:spChg chg="del">
          <ac:chgData name="Chittaranjan Hens" userId="6fc03958433e8a43" providerId="LiveId" clId="{A92A13D0-CF31-45DB-ADB0-17592717438E}" dt="2024-03-20T11:37:25.089" v="105" actId="478"/>
          <ac:spMkLst>
            <pc:docMk/>
            <pc:sldMk cId="3740040108" sldId="897"/>
            <ac:spMk id="7" creationId="{C1E1A0AB-A288-959A-4DE7-2E2B12FC6CE8}"/>
          </ac:spMkLst>
        </pc:spChg>
        <pc:spChg chg="add mod">
          <ac:chgData name="Chittaranjan Hens" userId="6fc03958433e8a43" providerId="LiveId" clId="{A92A13D0-CF31-45DB-ADB0-17592717438E}" dt="2024-03-20T11:54:24.340" v="291" actId="20577"/>
          <ac:spMkLst>
            <pc:docMk/>
            <pc:sldMk cId="3740040108" sldId="897"/>
            <ac:spMk id="8" creationId="{06831206-3A3D-CF3C-328C-6689C6CF8EF3}"/>
          </ac:spMkLst>
        </pc:spChg>
        <pc:spChg chg="mod">
          <ac:chgData name="Chittaranjan Hens" userId="6fc03958433e8a43" providerId="LiveId" clId="{A92A13D0-CF31-45DB-ADB0-17592717438E}" dt="2024-03-21T03:34:29.046" v="700" actId="207"/>
          <ac:spMkLst>
            <pc:docMk/>
            <pc:sldMk cId="3740040108" sldId="897"/>
            <ac:spMk id="9" creationId="{D6260ED8-1F21-4A22-C22D-86B445F42647}"/>
          </ac:spMkLst>
        </pc:spChg>
        <pc:spChg chg="add del mod">
          <ac:chgData name="Chittaranjan Hens" userId="6fc03958433e8a43" providerId="LiveId" clId="{A92A13D0-CF31-45DB-ADB0-17592717438E}" dt="2024-03-20T11:55:21.026" v="317" actId="478"/>
          <ac:spMkLst>
            <pc:docMk/>
            <pc:sldMk cId="3740040108" sldId="897"/>
            <ac:spMk id="11" creationId="{F6B2209F-19D0-B8B6-8073-5AE7B2187C6E}"/>
          </ac:spMkLst>
        </pc:spChg>
        <pc:spChg chg="add del mod">
          <ac:chgData name="Chittaranjan Hens" userId="6fc03958433e8a43" providerId="LiveId" clId="{A92A13D0-CF31-45DB-ADB0-17592717438E}" dt="2024-03-20T11:55:21.026" v="317" actId="478"/>
          <ac:spMkLst>
            <pc:docMk/>
            <pc:sldMk cId="3740040108" sldId="897"/>
            <ac:spMk id="13" creationId="{FAFF5BC4-C239-5D82-69A8-A84778791355}"/>
          </ac:spMkLst>
        </pc:spChg>
        <pc:spChg chg="add mod">
          <ac:chgData name="Chittaranjan Hens" userId="6fc03958433e8a43" providerId="LiveId" clId="{A92A13D0-CF31-45DB-ADB0-17592717438E}" dt="2024-03-20T11:58:46.957" v="357"/>
          <ac:spMkLst>
            <pc:docMk/>
            <pc:sldMk cId="3740040108" sldId="897"/>
            <ac:spMk id="14" creationId="{AFD52127-9520-04D9-9319-4023E3E3F4E9}"/>
          </ac:spMkLst>
        </pc:spChg>
      </pc:sldChg>
      <pc:sldChg chg="addSp modSp add mod">
        <pc:chgData name="Chittaranjan Hens" userId="6fc03958433e8a43" providerId="LiveId" clId="{A92A13D0-CF31-45DB-ADB0-17592717438E}" dt="2024-03-21T03:34:18.656" v="699" actId="207"/>
        <pc:sldMkLst>
          <pc:docMk/>
          <pc:sldMk cId="2069697734" sldId="898"/>
        </pc:sldMkLst>
        <pc:spChg chg="add mod">
          <ac:chgData name="Chittaranjan Hens" userId="6fc03958433e8a43" providerId="LiveId" clId="{A92A13D0-CF31-45DB-ADB0-17592717438E}" dt="2024-03-20T11:58:49.341" v="358"/>
          <ac:spMkLst>
            <pc:docMk/>
            <pc:sldMk cId="2069697734" sldId="898"/>
            <ac:spMk id="2" creationId="{BD042631-E5BD-367B-2AEE-3865052DB8BC}"/>
          </ac:spMkLst>
        </pc:spChg>
        <pc:spChg chg="mod">
          <ac:chgData name="Chittaranjan Hens" userId="6fc03958433e8a43" providerId="LiveId" clId="{A92A13D0-CF31-45DB-ADB0-17592717438E}" dt="2024-03-21T03:34:18.656" v="699" actId="207"/>
          <ac:spMkLst>
            <pc:docMk/>
            <pc:sldMk cId="2069697734" sldId="898"/>
            <ac:spMk id="9" creationId="{D6260ED8-1F21-4A22-C22D-86B445F42647}"/>
          </ac:spMkLst>
        </pc:spChg>
        <pc:spChg chg="mod">
          <ac:chgData name="Chittaranjan Hens" userId="6fc03958433e8a43" providerId="LiveId" clId="{A92A13D0-CF31-45DB-ADB0-17592717438E}" dt="2024-03-20T11:56:43.651" v="342" actId="20577"/>
          <ac:spMkLst>
            <pc:docMk/>
            <pc:sldMk cId="2069697734" sldId="898"/>
            <ac:spMk id="11" creationId="{F6B2209F-19D0-B8B6-8073-5AE7B2187C6E}"/>
          </ac:spMkLst>
        </pc:spChg>
        <pc:spChg chg="mod">
          <ac:chgData name="Chittaranjan Hens" userId="6fc03958433e8a43" providerId="LiveId" clId="{A92A13D0-CF31-45DB-ADB0-17592717438E}" dt="2024-03-21T03:31:17.990" v="622" actId="20577"/>
          <ac:spMkLst>
            <pc:docMk/>
            <pc:sldMk cId="2069697734" sldId="898"/>
            <ac:spMk id="13" creationId="{FAFF5BC4-C239-5D82-69A8-A84778791355}"/>
          </ac:spMkLst>
        </pc:spChg>
      </pc:sldChg>
      <pc:sldChg chg="addSp delSp modSp new mod ord modAnim">
        <pc:chgData name="Chittaranjan Hens" userId="6fc03958433e8a43" providerId="LiveId" clId="{A92A13D0-CF31-45DB-ADB0-17592717438E}" dt="2024-03-21T15:34:53.741" v="998"/>
        <pc:sldMkLst>
          <pc:docMk/>
          <pc:sldMk cId="2468816152" sldId="899"/>
        </pc:sldMkLst>
        <pc:spChg chg="add del mod">
          <ac:chgData name="Chittaranjan Hens" userId="6fc03958433e8a43" providerId="LiveId" clId="{A92A13D0-CF31-45DB-ADB0-17592717438E}" dt="2024-03-21T03:33:19.098" v="657" actId="478"/>
          <ac:spMkLst>
            <pc:docMk/>
            <pc:sldMk cId="2468816152" sldId="899"/>
            <ac:spMk id="2" creationId="{61AA24B7-D6EA-3B27-64EB-4D254161B8A5}"/>
          </ac:spMkLst>
        </pc:spChg>
        <pc:spChg chg="add del mod">
          <ac:chgData name="Chittaranjan Hens" userId="6fc03958433e8a43" providerId="LiveId" clId="{A92A13D0-CF31-45DB-ADB0-17592717438E}" dt="2024-03-21T03:36:08.212" v="757" actId="478"/>
          <ac:spMkLst>
            <pc:docMk/>
            <pc:sldMk cId="2468816152" sldId="899"/>
            <ac:spMk id="4" creationId="{C2ED3A71-D89F-BE24-C353-0BF6969A8B02}"/>
          </ac:spMkLst>
        </pc:spChg>
        <pc:spChg chg="add mod">
          <ac:chgData name="Chittaranjan Hens" userId="6fc03958433e8a43" providerId="LiveId" clId="{A92A13D0-CF31-45DB-ADB0-17592717438E}" dt="2024-03-20T11:58:17.993" v="354" actId="208"/>
          <ac:spMkLst>
            <pc:docMk/>
            <pc:sldMk cId="2468816152" sldId="899"/>
            <ac:spMk id="6" creationId="{0FC7C51C-1D97-7E8E-F524-FEBE89CD1059}"/>
          </ac:spMkLst>
        </pc:spChg>
        <pc:spChg chg="add mod">
          <ac:chgData name="Chittaranjan Hens" userId="6fc03958433e8a43" providerId="LiveId" clId="{A92A13D0-CF31-45DB-ADB0-17592717438E}" dt="2024-03-20T11:58:51.785" v="359"/>
          <ac:spMkLst>
            <pc:docMk/>
            <pc:sldMk cId="2468816152" sldId="899"/>
            <ac:spMk id="7" creationId="{EC3B576A-0B73-1626-7A89-9C381449E5B1}"/>
          </ac:spMkLst>
        </pc:spChg>
        <pc:spChg chg="add mod">
          <ac:chgData name="Chittaranjan Hens" userId="6fc03958433e8a43" providerId="LiveId" clId="{A92A13D0-CF31-45DB-ADB0-17592717438E}" dt="2024-03-21T03:36:54.515" v="763" actId="20577"/>
          <ac:spMkLst>
            <pc:docMk/>
            <pc:sldMk cId="2468816152" sldId="899"/>
            <ac:spMk id="8" creationId="{BC6F229C-C671-111A-C0D5-78D4687F6DDC}"/>
          </ac:spMkLst>
        </pc:spChg>
        <pc:picChg chg="add mod">
          <ac:chgData name="Chittaranjan Hens" userId="6fc03958433e8a43" providerId="LiveId" clId="{A92A13D0-CF31-45DB-ADB0-17592717438E}" dt="2024-03-20T11:57:49.724" v="346" actId="1076"/>
          <ac:picMkLst>
            <pc:docMk/>
            <pc:sldMk cId="2468816152" sldId="899"/>
            <ac:picMk id="3" creationId="{ABB61FE1-6CE9-882E-37CD-BD83150B1005}"/>
          </ac:picMkLst>
        </pc:picChg>
        <pc:picChg chg="add mod">
          <ac:chgData name="Chittaranjan Hens" userId="6fc03958433e8a43" providerId="LiveId" clId="{A92A13D0-CF31-45DB-ADB0-17592717438E}" dt="2024-03-21T03:30:31.344" v="605" actId="1076"/>
          <ac:picMkLst>
            <pc:docMk/>
            <pc:sldMk cId="2468816152" sldId="899"/>
            <ac:picMk id="5" creationId="{A4435ACE-741A-05E7-FC9C-9B8552042683}"/>
          </ac:picMkLst>
        </pc:picChg>
      </pc:sldChg>
      <pc:sldChg chg="addSp delSp modSp add mod modAnim">
        <pc:chgData name="Chittaranjan Hens" userId="6fc03958433e8a43" providerId="LiveId" clId="{A92A13D0-CF31-45DB-ADB0-17592717438E}" dt="2024-03-20T12:03:15.458" v="407" actId="1076"/>
        <pc:sldMkLst>
          <pc:docMk/>
          <pc:sldMk cId="4028625698" sldId="900"/>
        </pc:sldMkLst>
        <pc:spChg chg="add mod">
          <ac:chgData name="Chittaranjan Hens" userId="6fc03958433e8a43" providerId="LiveId" clId="{A92A13D0-CF31-45DB-ADB0-17592717438E}" dt="2024-03-20T12:01:39.919" v="397" actId="20577"/>
          <ac:spMkLst>
            <pc:docMk/>
            <pc:sldMk cId="4028625698" sldId="900"/>
            <ac:spMk id="4" creationId="{1AEBEB76-398F-D1D4-3165-9CE2ECC85E68}"/>
          </ac:spMkLst>
        </pc:spChg>
        <pc:spChg chg="add mod">
          <ac:chgData name="Chittaranjan Hens" userId="6fc03958433e8a43" providerId="LiveId" clId="{A92A13D0-CF31-45DB-ADB0-17592717438E}" dt="2024-03-20T12:03:15.458" v="407" actId="1076"/>
          <ac:spMkLst>
            <pc:docMk/>
            <pc:sldMk cId="4028625698" sldId="900"/>
            <ac:spMk id="11" creationId="{7623F80E-178E-6F23-6F74-A0D5A000F356}"/>
          </ac:spMkLst>
        </pc:spChg>
        <pc:picChg chg="del">
          <ac:chgData name="Chittaranjan Hens" userId="6fc03958433e8a43" providerId="LiveId" clId="{A92A13D0-CF31-45DB-ADB0-17592717438E}" dt="2024-03-20T11:58:58.975" v="361" actId="478"/>
          <ac:picMkLst>
            <pc:docMk/>
            <pc:sldMk cId="4028625698" sldId="900"/>
            <ac:picMk id="3" creationId="{ABB61FE1-6CE9-882E-37CD-BD83150B1005}"/>
          </ac:picMkLst>
        </pc:picChg>
        <pc:picChg chg="del">
          <ac:chgData name="Chittaranjan Hens" userId="6fc03958433e8a43" providerId="LiveId" clId="{A92A13D0-CF31-45DB-ADB0-17592717438E}" dt="2024-03-20T11:58:58.975" v="361" actId="478"/>
          <ac:picMkLst>
            <pc:docMk/>
            <pc:sldMk cId="4028625698" sldId="900"/>
            <ac:picMk id="5" creationId="{A4435ACE-741A-05E7-FC9C-9B8552042683}"/>
          </ac:picMkLst>
        </pc:picChg>
        <pc:picChg chg="add mod">
          <ac:chgData name="Chittaranjan Hens" userId="6fc03958433e8a43" providerId="LiveId" clId="{A92A13D0-CF31-45DB-ADB0-17592717438E}" dt="2024-03-20T12:02:40.120" v="400" actId="1076"/>
          <ac:picMkLst>
            <pc:docMk/>
            <pc:sldMk cId="4028625698" sldId="900"/>
            <ac:picMk id="9" creationId="{4C5EAEA9-EE77-437B-5645-F822310D9BAF}"/>
          </ac:picMkLst>
        </pc:picChg>
      </pc:sldChg>
      <pc:sldChg chg="addSp delSp modSp add mod delAnim modAnim">
        <pc:chgData name="Chittaranjan Hens" userId="6fc03958433e8a43" providerId="LiveId" clId="{A92A13D0-CF31-45DB-ADB0-17592717438E}" dt="2024-03-20T12:09:00.776" v="474" actId="208"/>
        <pc:sldMkLst>
          <pc:docMk/>
          <pc:sldMk cId="157347345" sldId="901"/>
        </pc:sldMkLst>
        <pc:spChg chg="del">
          <ac:chgData name="Chittaranjan Hens" userId="6fc03958433e8a43" providerId="LiveId" clId="{A92A13D0-CF31-45DB-ADB0-17592717438E}" dt="2024-03-20T12:03:38.820" v="409" actId="478"/>
          <ac:spMkLst>
            <pc:docMk/>
            <pc:sldMk cId="157347345" sldId="901"/>
            <ac:spMk id="4" creationId="{1AEBEB76-398F-D1D4-3165-9CE2ECC85E68}"/>
          </ac:spMkLst>
        </pc:spChg>
        <pc:spChg chg="add mod">
          <ac:chgData name="Chittaranjan Hens" userId="6fc03958433e8a43" providerId="LiveId" clId="{A92A13D0-CF31-45DB-ADB0-17592717438E}" dt="2024-03-20T12:09:00.776" v="474" actId="208"/>
          <ac:spMkLst>
            <pc:docMk/>
            <pc:sldMk cId="157347345" sldId="901"/>
            <ac:spMk id="10" creationId="{B222DFC9-EECB-EADD-CD4A-753BDBA4044D}"/>
          </ac:spMkLst>
        </pc:spChg>
        <pc:spChg chg="del">
          <ac:chgData name="Chittaranjan Hens" userId="6fc03958433e8a43" providerId="LiveId" clId="{A92A13D0-CF31-45DB-ADB0-17592717438E}" dt="2024-03-20T12:03:38.820" v="409" actId="478"/>
          <ac:spMkLst>
            <pc:docMk/>
            <pc:sldMk cId="157347345" sldId="901"/>
            <ac:spMk id="11" creationId="{7623F80E-178E-6F23-6F74-A0D5A000F356}"/>
          </ac:spMkLst>
        </pc:spChg>
        <pc:picChg chg="add mod">
          <ac:chgData name="Chittaranjan Hens" userId="6fc03958433e8a43" providerId="LiveId" clId="{A92A13D0-CF31-45DB-ADB0-17592717438E}" dt="2024-03-20T12:04:49.163" v="423" actId="1076"/>
          <ac:picMkLst>
            <pc:docMk/>
            <pc:sldMk cId="157347345" sldId="901"/>
            <ac:picMk id="3" creationId="{B20A0E88-F239-215D-0A13-88A3F37954BB}"/>
          </ac:picMkLst>
        </pc:picChg>
        <pc:picChg chg="add mod">
          <ac:chgData name="Chittaranjan Hens" userId="6fc03958433e8a43" providerId="LiveId" clId="{A92A13D0-CF31-45DB-ADB0-17592717438E}" dt="2024-03-20T12:04:50.980" v="424" actId="1076"/>
          <ac:picMkLst>
            <pc:docMk/>
            <pc:sldMk cId="157347345" sldId="901"/>
            <ac:picMk id="8" creationId="{41C3B6C3-862C-35B6-FBB6-937F1A34D4C1}"/>
          </ac:picMkLst>
        </pc:picChg>
        <pc:picChg chg="del">
          <ac:chgData name="Chittaranjan Hens" userId="6fc03958433e8a43" providerId="LiveId" clId="{A92A13D0-CF31-45DB-ADB0-17592717438E}" dt="2024-03-20T12:03:38.820" v="409" actId="478"/>
          <ac:picMkLst>
            <pc:docMk/>
            <pc:sldMk cId="157347345" sldId="901"/>
            <ac:picMk id="9" creationId="{4C5EAEA9-EE77-437B-5645-F822310D9BAF}"/>
          </ac:picMkLst>
        </pc:picChg>
      </pc:sldChg>
      <pc:sldChg chg="addSp delSp add del mod">
        <pc:chgData name="Chittaranjan Hens" userId="6fc03958433e8a43" providerId="LiveId" clId="{A92A13D0-CF31-45DB-ADB0-17592717438E}" dt="2024-03-20T12:09:19.436" v="479" actId="47"/>
        <pc:sldMkLst>
          <pc:docMk/>
          <pc:sldMk cId="2043081151" sldId="902"/>
        </pc:sldMkLst>
        <pc:picChg chg="del">
          <ac:chgData name="Chittaranjan Hens" userId="6fc03958433e8a43" providerId="LiveId" clId="{A92A13D0-CF31-45DB-ADB0-17592717438E}" dt="2024-03-20T12:04:39.775" v="417" actId="478"/>
          <ac:picMkLst>
            <pc:docMk/>
            <pc:sldMk cId="2043081151" sldId="902"/>
            <ac:picMk id="3" creationId="{B20A0E88-F239-215D-0A13-88A3F37954BB}"/>
          </ac:picMkLst>
        </pc:picChg>
        <pc:picChg chg="add del">
          <ac:chgData name="Chittaranjan Hens" userId="6fc03958433e8a43" providerId="LiveId" clId="{A92A13D0-CF31-45DB-ADB0-17592717438E}" dt="2024-03-20T12:04:42.724" v="419" actId="22"/>
          <ac:picMkLst>
            <pc:docMk/>
            <pc:sldMk cId="2043081151" sldId="902"/>
            <ac:picMk id="4" creationId="{B39AA171-FD39-1347-5238-C8422CAAFF20}"/>
          </ac:picMkLst>
        </pc:picChg>
      </pc:sldChg>
      <pc:sldChg chg="addSp delSp modSp new mod modAnim">
        <pc:chgData name="Chittaranjan Hens" userId="6fc03958433e8a43" providerId="LiveId" clId="{A92A13D0-CF31-45DB-ADB0-17592717438E}" dt="2024-03-21T03:35:40.272" v="750" actId="20577"/>
        <pc:sldMkLst>
          <pc:docMk/>
          <pc:sldMk cId="2822086258" sldId="903"/>
        </pc:sldMkLst>
        <pc:spChg chg="add del mod">
          <ac:chgData name="Chittaranjan Hens" userId="6fc03958433e8a43" providerId="LiveId" clId="{A92A13D0-CF31-45DB-ADB0-17592717438E}" dt="2024-03-21T03:32:07.285" v="647" actId="478"/>
          <ac:spMkLst>
            <pc:docMk/>
            <pc:sldMk cId="2822086258" sldId="903"/>
            <ac:spMk id="2" creationId="{86BEE22D-F066-76C6-D4DA-C5DBCC929207}"/>
          </ac:spMkLst>
        </pc:spChg>
        <pc:spChg chg="add mod">
          <ac:chgData name="Chittaranjan Hens" userId="6fc03958433e8a43" providerId="LiveId" clId="{A92A13D0-CF31-45DB-ADB0-17592717438E}" dt="2024-03-20T12:05:27.714" v="431"/>
          <ac:spMkLst>
            <pc:docMk/>
            <pc:sldMk cId="2822086258" sldId="903"/>
            <ac:spMk id="4" creationId="{B76C876C-3A4D-0396-6B8D-44E6F670A56E}"/>
          </ac:spMkLst>
        </pc:spChg>
        <pc:spChg chg="add mod">
          <ac:chgData name="Chittaranjan Hens" userId="6fc03958433e8a43" providerId="LiveId" clId="{A92A13D0-CF31-45DB-ADB0-17592717438E}" dt="2024-03-20T12:05:43.217" v="434" actId="1076"/>
          <ac:spMkLst>
            <pc:docMk/>
            <pc:sldMk cId="2822086258" sldId="903"/>
            <ac:spMk id="5" creationId="{DBAC0F2F-ABCA-9282-127A-DB9A020407BB}"/>
          </ac:spMkLst>
        </pc:spChg>
        <pc:spChg chg="add mod">
          <ac:chgData name="Chittaranjan Hens" userId="6fc03958433e8a43" providerId="LiveId" clId="{A92A13D0-CF31-45DB-ADB0-17592717438E}" dt="2024-03-21T03:35:40.272" v="750" actId="20577"/>
          <ac:spMkLst>
            <pc:docMk/>
            <pc:sldMk cId="2822086258" sldId="903"/>
            <ac:spMk id="6" creationId="{A7524F9C-44AA-5779-00B0-35BC194FF5CF}"/>
          </ac:spMkLst>
        </pc:spChg>
        <pc:picChg chg="add mod">
          <ac:chgData name="Chittaranjan Hens" userId="6fc03958433e8a43" providerId="LiveId" clId="{A92A13D0-CF31-45DB-ADB0-17592717438E}" dt="2024-03-20T12:05:44.653" v="435" actId="1076"/>
          <ac:picMkLst>
            <pc:docMk/>
            <pc:sldMk cId="2822086258" sldId="903"/>
            <ac:picMk id="3" creationId="{CC279B00-C11D-77C4-30D0-48E178BA6CCB}"/>
          </ac:picMkLst>
        </pc:picChg>
        <pc:picChg chg="add mod">
          <ac:chgData name="Chittaranjan Hens" userId="6fc03958433e8a43" providerId="LiveId" clId="{A92A13D0-CF31-45DB-ADB0-17592717438E}" dt="2024-03-20T12:06:09.383" v="440" actId="1076"/>
          <ac:picMkLst>
            <pc:docMk/>
            <pc:sldMk cId="2822086258" sldId="903"/>
            <ac:picMk id="7" creationId="{E418988A-68D7-9ACC-C29F-6985150FFA86}"/>
          </ac:picMkLst>
        </pc:picChg>
        <pc:picChg chg="add mod modCrop">
          <ac:chgData name="Chittaranjan Hens" userId="6fc03958433e8a43" providerId="LiveId" clId="{A92A13D0-CF31-45DB-ADB0-17592717438E}" dt="2024-03-21T03:30:11.090" v="601" actId="1076"/>
          <ac:picMkLst>
            <pc:docMk/>
            <pc:sldMk cId="2822086258" sldId="903"/>
            <ac:picMk id="9" creationId="{58479A6D-C836-4BBC-82C3-95E19FB53B55}"/>
          </ac:picMkLst>
        </pc:picChg>
      </pc:sldChg>
      <pc:sldChg chg="addSp modSp new mod ord">
        <pc:chgData name="Chittaranjan Hens" userId="6fc03958433e8a43" providerId="LiveId" clId="{A92A13D0-CF31-45DB-ADB0-17592717438E}" dt="2024-03-21T15:34:53.741" v="998"/>
        <pc:sldMkLst>
          <pc:docMk/>
          <pc:sldMk cId="369489539" sldId="904"/>
        </pc:sldMkLst>
        <pc:spChg chg="add mod">
          <ac:chgData name="Chittaranjan Hens" userId="6fc03958433e8a43" providerId="LiveId" clId="{A92A13D0-CF31-45DB-ADB0-17592717438E}" dt="2024-03-20T12:08:00.866" v="464" actId="14100"/>
          <ac:spMkLst>
            <pc:docMk/>
            <pc:sldMk cId="369489539" sldId="904"/>
            <ac:spMk id="4" creationId="{E29C18E4-8E35-760B-6A7A-02933798D112}"/>
          </ac:spMkLst>
        </pc:spChg>
        <pc:picChg chg="add mod">
          <ac:chgData name="Chittaranjan Hens" userId="6fc03958433e8a43" providerId="LiveId" clId="{A92A13D0-CF31-45DB-ADB0-17592717438E}" dt="2024-03-20T12:08:02.029" v="465" actId="1076"/>
          <ac:picMkLst>
            <pc:docMk/>
            <pc:sldMk cId="369489539" sldId="904"/>
            <ac:picMk id="3" creationId="{A03A2817-218C-0392-51ED-6131AD461FA9}"/>
          </ac:picMkLst>
        </pc:picChg>
      </pc:sldChg>
      <pc:sldChg chg="addSp delSp modSp add mod delAnim modAnim">
        <pc:chgData name="Chittaranjan Hens" userId="6fc03958433e8a43" providerId="LiveId" clId="{A92A13D0-CF31-45DB-ADB0-17592717438E}" dt="2024-03-20T12:10:41.821" v="484" actId="1076"/>
        <pc:sldMkLst>
          <pc:docMk/>
          <pc:sldMk cId="2370375098" sldId="905"/>
        </pc:sldMkLst>
        <pc:spChg chg="add mod">
          <ac:chgData name="Chittaranjan Hens" userId="6fc03958433e8a43" providerId="LiveId" clId="{A92A13D0-CF31-45DB-ADB0-17592717438E}" dt="2024-03-20T12:09:07.994" v="476" actId="1076"/>
          <ac:spMkLst>
            <pc:docMk/>
            <pc:sldMk cId="2370375098" sldId="905"/>
            <ac:spMk id="5" creationId="{B684A8C4-9207-E359-8D8C-283A89F3AFED}"/>
          </ac:spMkLst>
        </pc:spChg>
        <pc:spChg chg="add mod">
          <ac:chgData name="Chittaranjan Hens" userId="6fc03958433e8a43" providerId="LiveId" clId="{A92A13D0-CF31-45DB-ADB0-17592717438E}" dt="2024-03-20T12:09:11.366" v="478" actId="1076"/>
          <ac:spMkLst>
            <pc:docMk/>
            <pc:sldMk cId="2370375098" sldId="905"/>
            <ac:spMk id="9" creationId="{F0DD9189-6B26-E2C4-74B6-43B50801CF4C}"/>
          </ac:spMkLst>
        </pc:spChg>
        <pc:picChg chg="del">
          <ac:chgData name="Chittaranjan Hens" userId="6fc03958433e8a43" providerId="LiveId" clId="{A92A13D0-CF31-45DB-ADB0-17592717438E}" dt="2024-03-20T12:08:36.328" v="467" actId="478"/>
          <ac:picMkLst>
            <pc:docMk/>
            <pc:sldMk cId="2370375098" sldId="905"/>
            <ac:picMk id="3" creationId="{B20A0E88-F239-215D-0A13-88A3F37954BB}"/>
          </ac:picMkLst>
        </pc:picChg>
        <pc:picChg chg="add mod">
          <ac:chgData name="Chittaranjan Hens" userId="6fc03958433e8a43" providerId="LiveId" clId="{A92A13D0-CF31-45DB-ADB0-17592717438E}" dt="2024-03-20T12:08:42.905" v="471" actId="1076"/>
          <ac:picMkLst>
            <pc:docMk/>
            <pc:sldMk cId="2370375098" sldId="905"/>
            <ac:picMk id="4" creationId="{2B218405-1CDA-BC7A-6736-F7E00AC86CAC}"/>
          </ac:picMkLst>
        </pc:picChg>
        <pc:picChg chg="mod">
          <ac:chgData name="Chittaranjan Hens" userId="6fc03958433e8a43" providerId="LiveId" clId="{A92A13D0-CF31-45DB-ADB0-17592717438E}" dt="2024-03-20T12:08:38.023" v="468" actId="1076"/>
          <ac:picMkLst>
            <pc:docMk/>
            <pc:sldMk cId="2370375098" sldId="905"/>
            <ac:picMk id="8" creationId="{41C3B6C3-862C-35B6-FBB6-937F1A34D4C1}"/>
          </ac:picMkLst>
        </pc:picChg>
        <pc:picChg chg="add mod">
          <ac:chgData name="Chittaranjan Hens" userId="6fc03958433e8a43" providerId="LiveId" clId="{A92A13D0-CF31-45DB-ADB0-17592717438E}" dt="2024-03-20T12:10:41.821" v="484" actId="1076"/>
          <ac:picMkLst>
            <pc:docMk/>
            <pc:sldMk cId="2370375098" sldId="905"/>
            <ac:picMk id="11" creationId="{6E677C6C-7EE1-AE68-68C1-299B59AF9580}"/>
          </ac:picMkLst>
        </pc:picChg>
      </pc:sldChg>
      <pc:sldChg chg="addSp delSp modSp add mod delAnim modAnim">
        <pc:chgData name="Chittaranjan Hens" userId="6fc03958433e8a43" providerId="LiveId" clId="{A92A13D0-CF31-45DB-ADB0-17592717438E}" dt="2024-03-21T03:57:47.394" v="865"/>
        <pc:sldMkLst>
          <pc:docMk/>
          <pc:sldMk cId="4081151834" sldId="906"/>
        </pc:sldMkLst>
        <pc:spChg chg="mod">
          <ac:chgData name="Chittaranjan Hens" userId="6fc03958433e8a43" providerId="LiveId" clId="{A92A13D0-CF31-45DB-ADB0-17592717438E}" dt="2024-03-21T03:54:14.262" v="789" actId="20577"/>
          <ac:spMkLst>
            <pc:docMk/>
            <pc:sldMk cId="4081151834" sldId="906"/>
            <ac:spMk id="7" creationId="{EC3B576A-0B73-1626-7A89-9C381449E5B1}"/>
          </ac:spMkLst>
        </pc:spChg>
        <pc:spChg chg="add mod">
          <ac:chgData name="Chittaranjan Hens" userId="6fc03958433e8a43" providerId="LiveId" clId="{A92A13D0-CF31-45DB-ADB0-17592717438E}" dt="2024-03-21T03:57:44.428" v="864" actId="1076"/>
          <ac:spMkLst>
            <pc:docMk/>
            <pc:sldMk cId="4081151834" sldId="906"/>
            <ac:spMk id="12" creationId="{3079E194-FA52-FC8D-5E5E-616FB0CD4E46}"/>
          </ac:spMkLst>
        </pc:spChg>
        <pc:picChg chg="add mod">
          <ac:chgData name="Chittaranjan Hens" userId="6fc03958433e8a43" providerId="LiveId" clId="{A92A13D0-CF31-45DB-ADB0-17592717438E}" dt="2024-03-21T03:55:34.128" v="816" actId="1076"/>
          <ac:picMkLst>
            <pc:docMk/>
            <pc:sldMk cId="4081151834" sldId="906"/>
            <ac:picMk id="3" creationId="{7481EB42-7FA5-C386-3F6C-886DE3F714C0}"/>
          </ac:picMkLst>
        </pc:picChg>
        <pc:picChg chg="del">
          <ac:chgData name="Chittaranjan Hens" userId="6fc03958433e8a43" providerId="LiveId" clId="{A92A13D0-CF31-45DB-ADB0-17592717438E}" dt="2024-03-21T03:54:06.019" v="775" actId="478"/>
          <ac:picMkLst>
            <pc:docMk/>
            <pc:sldMk cId="4081151834" sldId="906"/>
            <ac:picMk id="4" creationId="{2B218405-1CDA-BC7A-6736-F7E00AC86CAC}"/>
          </ac:picMkLst>
        </pc:picChg>
        <pc:picChg chg="del">
          <ac:chgData name="Chittaranjan Hens" userId="6fc03958433e8a43" providerId="LiveId" clId="{A92A13D0-CF31-45DB-ADB0-17592717438E}" dt="2024-03-21T03:54:06.019" v="775" actId="478"/>
          <ac:picMkLst>
            <pc:docMk/>
            <pc:sldMk cId="4081151834" sldId="906"/>
            <ac:picMk id="8" creationId="{41C3B6C3-862C-35B6-FBB6-937F1A34D4C1}"/>
          </ac:picMkLst>
        </pc:picChg>
        <pc:picChg chg="del">
          <ac:chgData name="Chittaranjan Hens" userId="6fc03958433e8a43" providerId="LiveId" clId="{A92A13D0-CF31-45DB-ADB0-17592717438E}" dt="2024-03-21T03:54:06.019" v="775" actId="478"/>
          <ac:picMkLst>
            <pc:docMk/>
            <pc:sldMk cId="4081151834" sldId="906"/>
            <ac:picMk id="11" creationId="{6E677C6C-7EE1-AE68-68C1-299B59AF9580}"/>
          </ac:picMkLst>
        </pc:picChg>
      </pc:sldChg>
      <pc:sldChg chg="addSp delSp modSp add mod modAnim">
        <pc:chgData name="Chittaranjan Hens" userId="6fc03958433e8a43" providerId="LiveId" clId="{A92A13D0-CF31-45DB-ADB0-17592717438E}" dt="2024-03-21T03:58:14.210" v="869" actId="1076"/>
        <pc:sldMkLst>
          <pc:docMk/>
          <pc:sldMk cId="2407620895" sldId="907"/>
        </pc:sldMkLst>
        <pc:spChg chg="add mod">
          <ac:chgData name="Chittaranjan Hens" userId="6fc03958433e8a43" providerId="LiveId" clId="{A92A13D0-CF31-45DB-ADB0-17592717438E}" dt="2024-03-21T03:58:14.210" v="869" actId="1076"/>
          <ac:spMkLst>
            <pc:docMk/>
            <pc:sldMk cId="2407620895" sldId="907"/>
            <ac:spMk id="4" creationId="{C5A50CCA-8F4F-B7B2-9BDE-5C7B323F24F9}"/>
          </ac:spMkLst>
        </pc:spChg>
        <pc:spChg chg="add mod">
          <ac:chgData name="Chittaranjan Hens" userId="6fc03958433e8a43" providerId="LiveId" clId="{A92A13D0-CF31-45DB-ADB0-17592717438E}" dt="2024-03-21T03:58:04.958" v="867"/>
          <ac:spMkLst>
            <pc:docMk/>
            <pc:sldMk cId="2407620895" sldId="907"/>
            <ac:spMk id="8" creationId="{C0D0B7B0-47EC-00E5-43FC-2B0E9B38AA6B}"/>
          </ac:spMkLst>
        </pc:spChg>
        <pc:spChg chg="del">
          <ac:chgData name="Chittaranjan Hens" userId="6fc03958433e8a43" providerId="LiveId" clId="{A92A13D0-CF31-45DB-ADB0-17592717438E}" dt="2024-03-21T03:55:39.722" v="817" actId="478"/>
          <ac:spMkLst>
            <pc:docMk/>
            <pc:sldMk cId="2407620895" sldId="907"/>
            <ac:spMk id="12" creationId="{3079E194-FA52-FC8D-5E5E-616FB0CD4E46}"/>
          </ac:spMkLst>
        </pc:spChg>
        <pc:picChg chg="mod">
          <ac:chgData name="Chittaranjan Hens" userId="6fc03958433e8a43" providerId="LiveId" clId="{A92A13D0-CF31-45DB-ADB0-17592717438E}" dt="2024-03-21T03:55:48.415" v="821" actId="1076"/>
          <ac:picMkLst>
            <pc:docMk/>
            <pc:sldMk cId="2407620895" sldId="907"/>
            <ac:picMk id="3" creationId="{7481EB42-7FA5-C386-3F6C-886DE3F714C0}"/>
          </ac:picMkLst>
        </pc:picChg>
      </pc:sldChg>
      <pc:sldChg chg="addSp delSp modSp add mod modAnim">
        <pc:chgData name="Chittaranjan Hens" userId="6fc03958433e8a43" providerId="LiveId" clId="{A92A13D0-CF31-45DB-ADB0-17592717438E}" dt="2024-03-22T02:48:03.153" v="1000" actId="20577"/>
        <pc:sldMkLst>
          <pc:docMk/>
          <pc:sldMk cId="1123549472" sldId="908"/>
        </pc:sldMkLst>
        <pc:spChg chg="mod">
          <ac:chgData name="Chittaranjan Hens" userId="6fc03958433e8a43" providerId="LiveId" clId="{A92A13D0-CF31-45DB-ADB0-17592717438E}" dt="2024-03-21T03:58:48.924" v="874" actId="1076"/>
          <ac:spMkLst>
            <pc:docMk/>
            <pc:sldMk cId="1123549472" sldId="908"/>
            <ac:spMk id="4" creationId="{C5A50CCA-8F4F-B7B2-9BDE-5C7B323F24F9}"/>
          </ac:spMkLst>
        </pc:spChg>
        <pc:spChg chg="del">
          <ac:chgData name="Chittaranjan Hens" userId="6fc03958433e8a43" providerId="LiveId" clId="{A92A13D0-CF31-45DB-ADB0-17592717438E}" dt="2024-03-21T03:58:25.309" v="871" actId="478"/>
          <ac:spMkLst>
            <pc:docMk/>
            <pc:sldMk cId="1123549472" sldId="908"/>
            <ac:spMk id="8" creationId="{C0D0B7B0-47EC-00E5-43FC-2B0E9B38AA6B}"/>
          </ac:spMkLst>
        </pc:spChg>
        <pc:spChg chg="add mod">
          <ac:chgData name="Chittaranjan Hens" userId="6fc03958433e8a43" providerId="LiveId" clId="{A92A13D0-CF31-45DB-ADB0-17592717438E}" dt="2024-03-22T02:48:03.153" v="1000" actId="20577"/>
          <ac:spMkLst>
            <pc:docMk/>
            <pc:sldMk cId="1123549472" sldId="908"/>
            <ac:spMk id="10" creationId="{F6EBF259-C11D-455C-6C0C-EC6453699B8D}"/>
          </ac:spMkLst>
        </pc:spChg>
        <pc:spChg chg="add mod">
          <ac:chgData name="Chittaranjan Hens" userId="6fc03958433e8a43" providerId="LiveId" clId="{A92A13D0-CF31-45DB-ADB0-17592717438E}" dt="2024-03-21T04:04:36.142" v="952" actId="1076"/>
          <ac:spMkLst>
            <pc:docMk/>
            <pc:sldMk cId="1123549472" sldId="908"/>
            <ac:spMk id="12" creationId="{C281F031-D8C8-669C-B0E2-DC32A1D97F75}"/>
          </ac:spMkLst>
        </pc:spChg>
        <pc:picChg chg="mod">
          <ac:chgData name="Chittaranjan Hens" userId="6fc03958433e8a43" providerId="LiveId" clId="{A92A13D0-CF31-45DB-ADB0-17592717438E}" dt="2024-03-21T03:58:44.774" v="872" actId="1076"/>
          <ac:picMkLst>
            <pc:docMk/>
            <pc:sldMk cId="1123549472" sldId="908"/>
            <ac:picMk id="3" creationId="{7481EB42-7FA5-C386-3F6C-886DE3F714C0}"/>
          </ac:picMkLst>
        </pc:picChg>
        <pc:picChg chg="add mod">
          <ac:chgData name="Chittaranjan Hens" userId="6fc03958433e8a43" providerId="LiveId" clId="{A92A13D0-CF31-45DB-ADB0-17592717438E}" dt="2024-03-21T04:04:54.521" v="954" actId="1076"/>
          <ac:picMkLst>
            <pc:docMk/>
            <pc:sldMk cId="1123549472" sldId="908"/>
            <ac:picMk id="14" creationId="{B9966630-A364-3486-5567-8EC8787E6C43}"/>
          </ac:picMkLst>
        </pc:picChg>
      </pc:sldChg>
      <pc:sldChg chg="addSp delSp modSp add mod delAnim modAnim">
        <pc:chgData name="Chittaranjan Hens" userId="6fc03958433e8a43" providerId="LiveId" clId="{A92A13D0-CF31-45DB-ADB0-17592717438E}" dt="2024-03-21T04:08:26.366" v="983" actId="1076"/>
        <pc:sldMkLst>
          <pc:docMk/>
          <pc:sldMk cId="2878742688" sldId="909"/>
        </pc:sldMkLst>
        <pc:spChg chg="del mod">
          <ac:chgData name="Chittaranjan Hens" userId="6fc03958433e8a43" providerId="LiveId" clId="{A92A13D0-CF31-45DB-ADB0-17592717438E}" dt="2024-03-21T04:05:21.898" v="957" actId="478"/>
          <ac:spMkLst>
            <pc:docMk/>
            <pc:sldMk cId="2878742688" sldId="909"/>
            <ac:spMk id="10" creationId="{F6EBF259-C11D-455C-6C0C-EC6453699B8D}"/>
          </ac:spMkLst>
        </pc:spChg>
        <pc:spChg chg="del">
          <ac:chgData name="Chittaranjan Hens" userId="6fc03958433e8a43" providerId="LiveId" clId="{A92A13D0-CF31-45DB-ADB0-17592717438E}" dt="2024-03-21T04:05:24.829" v="958" actId="478"/>
          <ac:spMkLst>
            <pc:docMk/>
            <pc:sldMk cId="2878742688" sldId="909"/>
            <ac:spMk id="12" creationId="{C281F031-D8C8-669C-B0E2-DC32A1D97F75}"/>
          </ac:spMkLst>
        </pc:spChg>
        <pc:picChg chg="add mod">
          <ac:chgData name="Chittaranjan Hens" userId="6fc03958433e8a43" providerId="LiveId" clId="{A92A13D0-CF31-45DB-ADB0-17592717438E}" dt="2024-03-21T04:08:18.332" v="981" actId="1076"/>
          <ac:picMkLst>
            <pc:docMk/>
            <pc:sldMk cId="2878742688" sldId="909"/>
            <ac:picMk id="8" creationId="{9A2C0ED8-9427-1091-8811-62DBEC5AA86E}"/>
          </ac:picMkLst>
        </pc:picChg>
        <pc:picChg chg="add mod">
          <ac:chgData name="Chittaranjan Hens" userId="6fc03958433e8a43" providerId="LiveId" clId="{A92A13D0-CF31-45DB-ADB0-17592717438E}" dt="2024-03-21T04:08:19.956" v="982" actId="1076"/>
          <ac:picMkLst>
            <pc:docMk/>
            <pc:sldMk cId="2878742688" sldId="909"/>
            <ac:picMk id="13" creationId="{8969772C-1218-5496-F6C3-E06EDCED309C}"/>
          </ac:picMkLst>
        </pc:picChg>
        <pc:picChg chg="mod">
          <ac:chgData name="Chittaranjan Hens" userId="6fc03958433e8a43" providerId="LiveId" clId="{A92A13D0-CF31-45DB-ADB0-17592717438E}" dt="2024-03-21T04:08:26.366" v="983" actId="1076"/>
          <ac:picMkLst>
            <pc:docMk/>
            <pc:sldMk cId="2878742688" sldId="909"/>
            <ac:picMk id="14" creationId="{B9966630-A364-3486-5567-8EC8787E6C43}"/>
          </ac:picMkLst>
        </pc:picChg>
      </pc:sldChg>
      <pc:sldChg chg="addSp delSp modSp add mod">
        <pc:chgData name="Chittaranjan Hens" userId="6fc03958433e8a43" providerId="LiveId" clId="{A92A13D0-CF31-45DB-ADB0-17592717438E}" dt="2024-03-21T04:07:02.981" v="975" actId="1076"/>
        <pc:sldMkLst>
          <pc:docMk/>
          <pc:sldMk cId="3162349299" sldId="910"/>
        </pc:sldMkLst>
        <pc:spChg chg="del">
          <ac:chgData name="Chittaranjan Hens" userId="6fc03958433e8a43" providerId="LiveId" clId="{A92A13D0-CF31-45DB-ADB0-17592717438E}" dt="2024-03-21T04:06:55.275" v="970" actId="478"/>
          <ac:spMkLst>
            <pc:docMk/>
            <pc:sldMk cId="3162349299" sldId="910"/>
            <ac:spMk id="4" creationId="{C5A50CCA-8F4F-B7B2-9BDE-5C7B323F24F9}"/>
          </ac:spMkLst>
        </pc:spChg>
        <pc:picChg chg="del">
          <ac:chgData name="Chittaranjan Hens" userId="6fc03958433e8a43" providerId="LiveId" clId="{A92A13D0-CF31-45DB-ADB0-17592717438E}" dt="2024-03-21T04:06:55.275" v="970" actId="478"/>
          <ac:picMkLst>
            <pc:docMk/>
            <pc:sldMk cId="3162349299" sldId="910"/>
            <ac:picMk id="8" creationId="{9A2C0ED8-9427-1091-8811-62DBEC5AA86E}"/>
          </ac:picMkLst>
        </pc:picChg>
        <pc:picChg chg="add mod">
          <ac:chgData name="Chittaranjan Hens" userId="6fc03958433e8a43" providerId="LiveId" clId="{A92A13D0-CF31-45DB-ADB0-17592717438E}" dt="2024-03-21T04:07:02.981" v="975" actId="1076"/>
          <ac:picMkLst>
            <pc:docMk/>
            <pc:sldMk cId="3162349299" sldId="910"/>
            <ac:picMk id="10" creationId="{5F3B601B-9080-AAAB-C326-1F51B89DA600}"/>
          </ac:picMkLst>
        </pc:picChg>
        <pc:picChg chg="del">
          <ac:chgData name="Chittaranjan Hens" userId="6fc03958433e8a43" providerId="LiveId" clId="{A92A13D0-CF31-45DB-ADB0-17592717438E}" dt="2024-03-21T04:06:55.275" v="970" actId="478"/>
          <ac:picMkLst>
            <pc:docMk/>
            <pc:sldMk cId="3162349299" sldId="910"/>
            <ac:picMk id="14" creationId="{B9966630-A364-3486-5567-8EC8787E6C43}"/>
          </ac:picMkLst>
        </pc:picChg>
      </pc:sldChg>
    </pc:docChg>
  </pc:docChgLst>
  <pc:docChgLst>
    <pc:chgData name="Chittaranjan Hens" userId="6fc03958433e8a43" providerId="LiveId" clId="{C4C725A7-EF9D-4C0C-A1CF-EA618DDC675D}"/>
    <pc:docChg chg="undo redo custSel addSld delSld modSld sldOrd modMainMaster">
      <pc:chgData name="Chittaranjan Hens" userId="6fc03958433e8a43" providerId="LiveId" clId="{C4C725A7-EF9D-4C0C-A1CF-EA618DDC675D}" dt="2023-12-07T18:49:58.718" v="1948" actId="20577"/>
      <pc:docMkLst>
        <pc:docMk/>
      </pc:docMkLst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1148238070" sldId="329"/>
        </pc:sldMkLst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1284818704" sldId="330"/>
        </pc:sldMkLst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147957896" sldId="331"/>
        </pc:sldMkLst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0" sldId="385"/>
        </pc:sldMkLst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0" sldId="386"/>
        </pc:sldMkLst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0" sldId="456"/>
        </pc:sldMkLst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0" sldId="458"/>
        </pc:sldMkLst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0" sldId="459"/>
        </pc:sldMkLst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0" sldId="460"/>
        </pc:sldMkLst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0" sldId="461"/>
        </pc:sldMkLst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0" sldId="462"/>
        </pc:sldMkLst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0" sldId="463"/>
        </pc:sldMkLst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0" sldId="464"/>
        </pc:sldMkLst>
      </pc:sldChg>
      <pc:sldChg chg="addSp delSp modSp mod setBg setClrOvrMap">
        <pc:chgData name="Chittaranjan Hens" userId="6fc03958433e8a43" providerId="LiveId" clId="{C4C725A7-EF9D-4C0C-A1CF-EA618DDC675D}" dt="2023-12-06T06:48:31.729" v="217" actId="207"/>
        <pc:sldMkLst>
          <pc:docMk/>
          <pc:sldMk cId="0" sldId="465"/>
        </pc:sldMkLst>
        <pc:spChg chg="add del mod">
          <ac:chgData name="Chittaranjan Hens" userId="6fc03958433e8a43" providerId="LiveId" clId="{C4C725A7-EF9D-4C0C-A1CF-EA618DDC675D}" dt="2023-12-06T06:39:53.324" v="8" actId="478"/>
          <ac:spMkLst>
            <pc:docMk/>
            <pc:sldMk cId="0" sldId="465"/>
            <ac:spMk id="3" creationId="{3FD0BC0F-664C-49DF-A450-88EF551566A9}"/>
          </ac:spMkLst>
        </pc:spChg>
        <pc:spChg chg="add del">
          <ac:chgData name="Chittaranjan Hens" userId="6fc03958433e8a43" providerId="LiveId" clId="{C4C725A7-EF9D-4C0C-A1CF-EA618DDC675D}" dt="2023-12-06T06:48:16.170" v="208" actId="478"/>
          <ac:spMkLst>
            <pc:docMk/>
            <pc:sldMk cId="0" sldId="465"/>
            <ac:spMk id="459778" creationId="{C510981A-4E78-ACBC-F2A1-EDF4031C077E}"/>
          </ac:spMkLst>
        </pc:spChg>
        <pc:spChg chg="mod">
          <ac:chgData name="Chittaranjan Hens" userId="6fc03958433e8a43" providerId="LiveId" clId="{C4C725A7-EF9D-4C0C-A1CF-EA618DDC675D}" dt="2023-12-06T06:48:31.729" v="217" actId="207"/>
          <ac:spMkLst>
            <pc:docMk/>
            <pc:sldMk cId="0" sldId="465"/>
            <ac:spMk id="459779" creationId="{71F2790A-DB05-557C-721D-53186DDC08B9}"/>
          </ac:spMkLst>
        </pc:spChg>
        <pc:spChg chg="add">
          <ac:chgData name="Chittaranjan Hens" userId="6fc03958433e8a43" providerId="LiveId" clId="{C4C725A7-EF9D-4C0C-A1CF-EA618DDC675D}" dt="2023-12-06T06:48:24.365" v="210" actId="26606"/>
          <ac:spMkLst>
            <pc:docMk/>
            <pc:sldMk cId="0" sldId="465"/>
            <ac:spMk id="459785" creationId="{C1DD1A8A-57D5-4A81-AD04-532B043C5611}"/>
          </ac:spMkLst>
        </pc:spChg>
        <pc:spChg chg="add">
          <ac:chgData name="Chittaranjan Hens" userId="6fc03958433e8a43" providerId="LiveId" clId="{C4C725A7-EF9D-4C0C-A1CF-EA618DDC675D}" dt="2023-12-06T06:48:24.365" v="210" actId="26606"/>
          <ac:spMkLst>
            <pc:docMk/>
            <pc:sldMk cId="0" sldId="465"/>
            <ac:spMk id="459787" creationId="{007891EC-4501-44ED-A8C8-B11B6DB767AB}"/>
          </ac:spMkLst>
        </pc:spChg>
        <pc:spChg chg="add del">
          <ac:chgData name="Chittaranjan Hens" userId="6fc03958433e8a43" providerId="LiveId" clId="{C4C725A7-EF9D-4C0C-A1CF-EA618DDC675D}" dt="2023-12-06T06:47:31.900" v="189" actId="26606"/>
          <ac:spMkLst>
            <pc:docMk/>
            <pc:sldMk cId="0" sldId="465"/>
            <ac:spMk id="459788" creationId="{4FA533C5-33E3-4611-AF9F-72811D8B26A6}"/>
          </ac:spMkLst>
        </pc:spChg>
        <pc:spChg chg="add del">
          <ac:chgData name="Chittaranjan Hens" userId="6fc03958433e8a43" providerId="LiveId" clId="{C4C725A7-EF9D-4C0C-A1CF-EA618DDC675D}" dt="2023-12-06T06:47:31.900" v="189" actId="26606"/>
          <ac:spMkLst>
            <pc:docMk/>
            <pc:sldMk cId="0" sldId="465"/>
            <ac:spMk id="459794" creationId="{87F0FDC4-AD8C-47D9-9131-623C98ADB0AE}"/>
          </ac:spMkLst>
        </pc:spChg>
        <pc:spChg chg="add del">
          <ac:chgData name="Chittaranjan Hens" userId="6fc03958433e8a43" providerId="LiveId" clId="{C4C725A7-EF9D-4C0C-A1CF-EA618DDC675D}" dt="2023-12-06T06:47:31.900" v="189" actId="26606"/>
          <ac:spMkLst>
            <pc:docMk/>
            <pc:sldMk cId="0" sldId="465"/>
            <ac:spMk id="459796" creationId="{DE27238C-8EAF-4098-86E6-7723B7DAE601}"/>
          </ac:spMkLst>
        </pc:spChg>
        <pc:spChg chg="add del">
          <ac:chgData name="Chittaranjan Hens" userId="6fc03958433e8a43" providerId="LiveId" clId="{C4C725A7-EF9D-4C0C-A1CF-EA618DDC675D}" dt="2023-12-06T06:47:31.900" v="189" actId="26606"/>
          <ac:spMkLst>
            <pc:docMk/>
            <pc:sldMk cId="0" sldId="465"/>
            <ac:spMk id="459798" creationId="{992F97B1-1891-4FCC-9E5F-BA97EDB48F89}"/>
          </ac:spMkLst>
        </pc:spChg>
        <pc:spChg chg="add del">
          <ac:chgData name="Chittaranjan Hens" userId="6fc03958433e8a43" providerId="LiveId" clId="{C4C725A7-EF9D-4C0C-A1CF-EA618DDC675D}" dt="2023-12-06T06:47:31.900" v="189" actId="26606"/>
          <ac:spMkLst>
            <pc:docMk/>
            <pc:sldMk cId="0" sldId="465"/>
            <ac:spMk id="459800" creationId="{78C6C821-FEE1-4EB6-9590-C021440C77DE}"/>
          </ac:spMkLst>
        </pc:spChg>
        <pc:spChg chg="add del">
          <ac:chgData name="Chittaranjan Hens" userId="6fc03958433e8a43" providerId="LiveId" clId="{C4C725A7-EF9D-4C0C-A1CF-EA618DDC675D}" dt="2023-12-06T06:47:31.900" v="189" actId="26606"/>
          <ac:spMkLst>
            <pc:docMk/>
            <pc:sldMk cId="0" sldId="465"/>
            <ac:spMk id="459802" creationId="{B61A74B3-E247-44D4-8C48-FAE8E2056401}"/>
          </ac:spMkLst>
        </pc:spChg>
        <pc:spChg chg="add del">
          <ac:chgData name="Chittaranjan Hens" userId="6fc03958433e8a43" providerId="LiveId" clId="{C4C725A7-EF9D-4C0C-A1CF-EA618DDC675D}" dt="2023-12-06T06:47:33.524" v="191" actId="26606"/>
          <ac:spMkLst>
            <pc:docMk/>
            <pc:sldMk cId="0" sldId="465"/>
            <ac:spMk id="459806" creationId="{4FA533C5-33E3-4611-AF9F-72811D8B26A6}"/>
          </ac:spMkLst>
        </pc:spChg>
        <pc:spChg chg="add del">
          <ac:chgData name="Chittaranjan Hens" userId="6fc03958433e8a43" providerId="LiveId" clId="{C4C725A7-EF9D-4C0C-A1CF-EA618DDC675D}" dt="2023-12-06T06:47:33.524" v="191" actId="26606"/>
          <ac:spMkLst>
            <pc:docMk/>
            <pc:sldMk cId="0" sldId="465"/>
            <ac:spMk id="459809" creationId="{87F0FDC4-AD8C-47D9-9131-623C98ADB0AE}"/>
          </ac:spMkLst>
        </pc:spChg>
        <pc:spChg chg="add del">
          <ac:chgData name="Chittaranjan Hens" userId="6fc03958433e8a43" providerId="LiveId" clId="{C4C725A7-EF9D-4C0C-A1CF-EA618DDC675D}" dt="2023-12-06T06:47:33.524" v="191" actId="26606"/>
          <ac:spMkLst>
            <pc:docMk/>
            <pc:sldMk cId="0" sldId="465"/>
            <ac:spMk id="459810" creationId="{DDCA251B-4F28-43A9-A5FD-47101E24C81F}"/>
          </ac:spMkLst>
        </pc:spChg>
        <pc:spChg chg="add del">
          <ac:chgData name="Chittaranjan Hens" userId="6fc03958433e8a43" providerId="LiveId" clId="{C4C725A7-EF9D-4C0C-A1CF-EA618DDC675D}" dt="2023-12-06T06:47:33.524" v="191" actId="26606"/>
          <ac:spMkLst>
            <pc:docMk/>
            <pc:sldMk cId="0" sldId="465"/>
            <ac:spMk id="459811" creationId="{27B3E067-68A1-4E6F-8B2A-DF0DC2803F92}"/>
          </ac:spMkLst>
        </pc:spChg>
        <pc:spChg chg="add del">
          <ac:chgData name="Chittaranjan Hens" userId="6fc03958433e8a43" providerId="LiveId" clId="{C4C725A7-EF9D-4C0C-A1CF-EA618DDC675D}" dt="2023-12-06T06:47:33.524" v="191" actId="26606"/>
          <ac:spMkLst>
            <pc:docMk/>
            <pc:sldMk cId="0" sldId="465"/>
            <ac:spMk id="459812" creationId="{148F0EEF-7B63-4EC4-96D4-6AFBF46B1A58}"/>
          </ac:spMkLst>
        </pc:spChg>
        <pc:spChg chg="add del">
          <ac:chgData name="Chittaranjan Hens" userId="6fc03958433e8a43" providerId="LiveId" clId="{C4C725A7-EF9D-4C0C-A1CF-EA618DDC675D}" dt="2023-12-06T06:47:33.524" v="191" actId="26606"/>
          <ac:spMkLst>
            <pc:docMk/>
            <pc:sldMk cId="0" sldId="465"/>
            <ac:spMk id="459813" creationId="{4FB5E673-6D85-4457-A048-FD09048DCECA}"/>
          </ac:spMkLst>
        </pc:spChg>
        <pc:spChg chg="add del">
          <ac:chgData name="Chittaranjan Hens" userId="6fc03958433e8a43" providerId="LiveId" clId="{C4C725A7-EF9D-4C0C-A1CF-EA618DDC675D}" dt="2023-12-06T06:48:00.955" v="203" actId="26606"/>
          <ac:spMkLst>
            <pc:docMk/>
            <pc:sldMk cId="0" sldId="465"/>
            <ac:spMk id="459817" creationId="{4FA533C5-33E3-4611-AF9F-72811D8B26A6}"/>
          </ac:spMkLst>
        </pc:spChg>
        <pc:spChg chg="add del">
          <ac:chgData name="Chittaranjan Hens" userId="6fc03958433e8a43" providerId="LiveId" clId="{C4C725A7-EF9D-4C0C-A1CF-EA618DDC675D}" dt="2023-12-06T06:48:00.955" v="203" actId="26606"/>
          <ac:spMkLst>
            <pc:docMk/>
            <pc:sldMk cId="0" sldId="465"/>
            <ac:spMk id="459820" creationId="{87F0FDC4-AD8C-47D9-9131-623C98ADB0AE}"/>
          </ac:spMkLst>
        </pc:spChg>
        <pc:spChg chg="add del">
          <ac:chgData name="Chittaranjan Hens" userId="6fc03958433e8a43" providerId="LiveId" clId="{C4C725A7-EF9D-4C0C-A1CF-EA618DDC675D}" dt="2023-12-06T06:48:00.955" v="203" actId="26606"/>
          <ac:spMkLst>
            <pc:docMk/>
            <pc:sldMk cId="0" sldId="465"/>
            <ac:spMk id="459821" creationId="{8A0B882D-4FEF-4E28-9811-11D57386D4F4}"/>
          </ac:spMkLst>
        </pc:spChg>
        <pc:spChg chg="add del">
          <ac:chgData name="Chittaranjan Hens" userId="6fc03958433e8a43" providerId="LiveId" clId="{C4C725A7-EF9D-4C0C-A1CF-EA618DDC675D}" dt="2023-12-06T06:48:00.955" v="203" actId="26606"/>
          <ac:spMkLst>
            <pc:docMk/>
            <pc:sldMk cId="0" sldId="465"/>
            <ac:spMk id="459822" creationId="{E8DA6D14-0849-4180-8DEF-F2F6BF123206}"/>
          </ac:spMkLst>
        </pc:spChg>
        <pc:spChg chg="add del">
          <ac:chgData name="Chittaranjan Hens" userId="6fc03958433e8a43" providerId="LiveId" clId="{C4C725A7-EF9D-4C0C-A1CF-EA618DDC675D}" dt="2023-12-06T06:47:51.510" v="196" actId="26606"/>
          <ac:spMkLst>
            <pc:docMk/>
            <pc:sldMk cId="0" sldId="465"/>
            <ac:spMk id="459831" creationId="{4FA533C5-33E3-4611-AF9F-72811D8B26A6}"/>
          </ac:spMkLst>
        </pc:spChg>
        <pc:spChg chg="add del">
          <ac:chgData name="Chittaranjan Hens" userId="6fc03958433e8a43" providerId="LiveId" clId="{C4C725A7-EF9D-4C0C-A1CF-EA618DDC675D}" dt="2023-12-06T06:47:51.510" v="196" actId="26606"/>
          <ac:spMkLst>
            <pc:docMk/>
            <pc:sldMk cId="0" sldId="465"/>
            <ac:spMk id="459837" creationId="{87F0FDC4-AD8C-47D9-9131-623C98ADB0AE}"/>
          </ac:spMkLst>
        </pc:spChg>
        <pc:spChg chg="add del">
          <ac:chgData name="Chittaranjan Hens" userId="6fc03958433e8a43" providerId="LiveId" clId="{C4C725A7-EF9D-4C0C-A1CF-EA618DDC675D}" dt="2023-12-06T06:47:51.510" v="196" actId="26606"/>
          <ac:spMkLst>
            <pc:docMk/>
            <pc:sldMk cId="0" sldId="465"/>
            <ac:spMk id="459839" creationId="{F21B5EDC-5485-4264-891C-5B291E5397A5}"/>
          </ac:spMkLst>
        </pc:spChg>
        <pc:spChg chg="add del">
          <ac:chgData name="Chittaranjan Hens" userId="6fc03958433e8a43" providerId="LiveId" clId="{C4C725A7-EF9D-4C0C-A1CF-EA618DDC675D}" dt="2023-12-06T06:47:51.510" v="196" actId="26606"/>
          <ac:spMkLst>
            <pc:docMk/>
            <pc:sldMk cId="0" sldId="465"/>
            <ac:spMk id="459841" creationId="{E7ADA758-6D6A-4E4E-88F7-1B5038A0EF3E}"/>
          </ac:spMkLst>
        </pc:spChg>
        <pc:spChg chg="add del">
          <ac:chgData name="Chittaranjan Hens" userId="6fc03958433e8a43" providerId="LiveId" clId="{C4C725A7-EF9D-4C0C-A1CF-EA618DDC675D}" dt="2023-12-06T06:47:51.510" v="196" actId="26606"/>
          <ac:spMkLst>
            <pc:docMk/>
            <pc:sldMk cId="0" sldId="465"/>
            <ac:spMk id="459843" creationId="{96D7C53C-B0E3-427C-B58C-BBF279079FA4}"/>
          </ac:spMkLst>
        </pc:spChg>
        <pc:spChg chg="add del">
          <ac:chgData name="Chittaranjan Hens" userId="6fc03958433e8a43" providerId="LiveId" clId="{C4C725A7-EF9D-4C0C-A1CF-EA618DDC675D}" dt="2023-12-06T06:47:54.324" v="198" actId="26606"/>
          <ac:spMkLst>
            <pc:docMk/>
            <pc:sldMk cId="0" sldId="465"/>
            <ac:spMk id="459845" creationId="{6C74A888-48BE-4604-BB14-E6C5E9D0F2FB}"/>
          </ac:spMkLst>
        </pc:spChg>
        <pc:spChg chg="add del">
          <ac:chgData name="Chittaranjan Hens" userId="6fc03958433e8a43" providerId="LiveId" clId="{C4C725A7-EF9D-4C0C-A1CF-EA618DDC675D}" dt="2023-12-06T06:47:54.324" v="198" actId="26606"/>
          <ac:spMkLst>
            <pc:docMk/>
            <pc:sldMk cId="0" sldId="465"/>
            <ac:spMk id="459848" creationId="{4FA533C5-33E3-4611-AF9F-72811D8B26A6}"/>
          </ac:spMkLst>
        </pc:spChg>
        <pc:spChg chg="add del">
          <ac:chgData name="Chittaranjan Hens" userId="6fc03958433e8a43" providerId="LiveId" clId="{C4C725A7-EF9D-4C0C-A1CF-EA618DDC675D}" dt="2023-12-06T06:47:54.324" v="198" actId="26606"/>
          <ac:spMkLst>
            <pc:docMk/>
            <pc:sldMk cId="0" sldId="465"/>
            <ac:spMk id="459851" creationId="{87F0FDC4-AD8C-47D9-9131-623C98ADB0AE}"/>
          </ac:spMkLst>
        </pc:spChg>
        <pc:spChg chg="add del">
          <ac:chgData name="Chittaranjan Hens" userId="6fc03958433e8a43" providerId="LiveId" clId="{C4C725A7-EF9D-4C0C-A1CF-EA618DDC675D}" dt="2023-12-06T06:47:54.324" v="198" actId="26606"/>
          <ac:spMkLst>
            <pc:docMk/>
            <pc:sldMk cId="0" sldId="465"/>
            <ac:spMk id="459852" creationId="{E34FA10D-5116-47B4-A70E-776435251326}"/>
          </ac:spMkLst>
        </pc:spChg>
        <pc:spChg chg="add del">
          <ac:chgData name="Chittaranjan Hens" userId="6fc03958433e8a43" providerId="LiveId" clId="{C4C725A7-EF9D-4C0C-A1CF-EA618DDC675D}" dt="2023-12-06T06:47:54.324" v="198" actId="26606"/>
          <ac:spMkLst>
            <pc:docMk/>
            <pc:sldMk cId="0" sldId="465"/>
            <ac:spMk id="459853" creationId="{B2718AAE-52B9-4DD9-9D83-A9C975C9DC2D}"/>
          </ac:spMkLst>
        </pc:spChg>
        <pc:spChg chg="add del">
          <ac:chgData name="Chittaranjan Hens" userId="6fc03958433e8a43" providerId="LiveId" clId="{C4C725A7-EF9D-4C0C-A1CF-EA618DDC675D}" dt="2023-12-06T06:47:54.324" v="198" actId="26606"/>
          <ac:spMkLst>
            <pc:docMk/>
            <pc:sldMk cId="0" sldId="465"/>
            <ac:spMk id="459854" creationId="{49FF39B1-9689-44AE-A803-7B90A059DC56}"/>
          </ac:spMkLst>
        </pc:spChg>
        <pc:spChg chg="add del">
          <ac:chgData name="Chittaranjan Hens" userId="6fc03958433e8a43" providerId="LiveId" clId="{C4C725A7-EF9D-4C0C-A1CF-EA618DDC675D}" dt="2023-12-06T06:47:59.582" v="200" actId="26606"/>
          <ac:spMkLst>
            <pc:docMk/>
            <pc:sldMk cId="0" sldId="465"/>
            <ac:spMk id="459858" creationId="{4FA533C5-33E3-4611-AF9F-72811D8B26A6}"/>
          </ac:spMkLst>
        </pc:spChg>
        <pc:spChg chg="add del">
          <ac:chgData name="Chittaranjan Hens" userId="6fc03958433e8a43" providerId="LiveId" clId="{C4C725A7-EF9D-4C0C-A1CF-EA618DDC675D}" dt="2023-12-06T06:47:59.582" v="200" actId="26606"/>
          <ac:spMkLst>
            <pc:docMk/>
            <pc:sldMk cId="0" sldId="465"/>
            <ac:spMk id="459861" creationId="{87F0FDC4-AD8C-47D9-9131-623C98ADB0AE}"/>
          </ac:spMkLst>
        </pc:spChg>
        <pc:spChg chg="add del">
          <ac:chgData name="Chittaranjan Hens" userId="6fc03958433e8a43" providerId="LiveId" clId="{C4C725A7-EF9D-4C0C-A1CF-EA618DDC675D}" dt="2023-12-06T06:47:59.582" v="200" actId="26606"/>
          <ac:spMkLst>
            <pc:docMk/>
            <pc:sldMk cId="0" sldId="465"/>
            <ac:spMk id="459862" creationId="{F21B5EDC-5485-4264-891C-5B291E5397A5}"/>
          </ac:spMkLst>
        </pc:spChg>
        <pc:spChg chg="add del">
          <ac:chgData name="Chittaranjan Hens" userId="6fc03958433e8a43" providerId="LiveId" clId="{C4C725A7-EF9D-4C0C-A1CF-EA618DDC675D}" dt="2023-12-06T06:47:59.582" v="200" actId="26606"/>
          <ac:spMkLst>
            <pc:docMk/>
            <pc:sldMk cId="0" sldId="465"/>
            <ac:spMk id="459863" creationId="{E7ADA758-6D6A-4E4E-88F7-1B5038A0EF3E}"/>
          </ac:spMkLst>
        </pc:spChg>
        <pc:spChg chg="add del">
          <ac:chgData name="Chittaranjan Hens" userId="6fc03958433e8a43" providerId="LiveId" clId="{C4C725A7-EF9D-4C0C-A1CF-EA618DDC675D}" dt="2023-12-06T06:47:59.582" v="200" actId="26606"/>
          <ac:spMkLst>
            <pc:docMk/>
            <pc:sldMk cId="0" sldId="465"/>
            <ac:spMk id="459864" creationId="{96D7C53C-B0E3-427C-B58C-BBF279079FA4}"/>
          </ac:spMkLst>
        </pc:spChg>
        <pc:picChg chg="add">
          <ac:chgData name="Chittaranjan Hens" userId="6fc03958433e8a43" providerId="LiveId" clId="{C4C725A7-EF9D-4C0C-A1CF-EA618DDC675D}" dt="2023-12-06T06:48:24.365" v="210" actId="26606"/>
          <ac:picMkLst>
            <pc:docMk/>
            <pc:sldMk cId="0" sldId="465"/>
            <ac:picMk id="459781" creationId="{61D15ADF-0F45-03AD-F0D7-3433B5C66366}"/>
          </ac:picMkLst>
        </pc:picChg>
        <pc:picChg chg="add del">
          <ac:chgData name="Chittaranjan Hens" userId="6fc03958433e8a43" providerId="LiveId" clId="{C4C725A7-EF9D-4C0C-A1CF-EA618DDC675D}" dt="2023-12-06T06:47:31.900" v="189" actId="26606"/>
          <ac:picMkLst>
            <pc:docMk/>
            <pc:sldMk cId="0" sldId="465"/>
            <ac:picMk id="459784" creationId="{91B28F63-CF00-448F-B141-FE33C33B1891}"/>
          </ac:picMkLst>
        </pc:picChg>
        <pc:picChg chg="add del">
          <ac:chgData name="Chittaranjan Hens" userId="6fc03958433e8a43" providerId="LiveId" clId="{C4C725A7-EF9D-4C0C-A1CF-EA618DDC675D}" dt="2023-12-06T06:47:31.900" v="189" actId="26606"/>
          <ac:picMkLst>
            <pc:docMk/>
            <pc:sldMk cId="0" sldId="465"/>
            <ac:picMk id="459786" creationId="{2AE609E2-8522-44E4-9077-980E5BCF3E14}"/>
          </ac:picMkLst>
        </pc:picChg>
        <pc:picChg chg="add del">
          <ac:chgData name="Chittaranjan Hens" userId="6fc03958433e8a43" providerId="LiveId" clId="{C4C725A7-EF9D-4C0C-A1CF-EA618DDC675D}" dt="2023-12-06T06:47:31.900" v="189" actId="26606"/>
          <ac:picMkLst>
            <pc:docMk/>
            <pc:sldMk cId="0" sldId="465"/>
            <ac:picMk id="459790" creationId="{8949AD42-25FD-4C3D-9EEE-B7FEC5809988}"/>
          </ac:picMkLst>
        </pc:picChg>
        <pc:picChg chg="add del">
          <ac:chgData name="Chittaranjan Hens" userId="6fc03958433e8a43" providerId="LiveId" clId="{C4C725A7-EF9D-4C0C-A1CF-EA618DDC675D}" dt="2023-12-06T06:47:31.900" v="189" actId="26606"/>
          <ac:picMkLst>
            <pc:docMk/>
            <pc:sldMk cId="0" sldId="465"/>
            <ac:picMk id="459792" creationId="{6AC7D913-60B7-4603-881B-831DA5D3A940}"/>
          </ac:picMkLst>
        </pc:picChg>
        <pc:picChg chg="add del">
          <ac:chgData name="Chittaranjan Hens" userId="6fc03958433e8a43" providerId="LiveId" clId="{C4C725A7-EF9D-4C0C-A1CF-EA618DDC675D}" dt="2023-12-06T06:47:33.524" v="191" actId="26606"/>
          <ac:picMkLst>
            <pc:docMk/>
            <pc:sldMk cId="0" sldId="465"/>
            <ac:picMk id="459804" creationId="{91B28F63-CF00-448F-B141-FE33C33B1891}"/>
          </ac:picMkLst>
        </pc:picChg>
        <pc:picChg chg="add del">
          <ac:chgData name="Chittaranjan Hens" userId="6fc03958433e8a43" providerId="LiveId" clId="{C4C725A7-EF9D-4C0C-A1CF-EA618DDC675D}" dt="2023-12-06T06:47:33.524" v="191" actId="26606"/>
          <ac:picMkLst>
            <pc:docMk/>
            <pc:sldMk cId="0" sldId="465"/>
            <ac:picMk id="459805" creationId="{2AE609E2-8522-44E4-9077-980E5BCF3E14}"/>
          </ac:picMkLst>
        </pc:picChg>
        <pc:picChg chg="add del">
          <ac:chgData name="Chittaranjan Hens" userId="6fc03958433e8a43" providerId="LiveId" clId="{C4C725A7-EF9D-4C0C-A1CF-EA618DDC675D}" dt="2023-12-06T06:47:33.524" v="191" actId="26606"/>
          <ac:picMkLst>
            <pc:docMk/>
            <pc:sldMk cId="0" sldId="465"/>
            <ac:picMk id="459807" creationId="{8949AD42-25FD-4C3D-9EEE-B7FEC5809988}"/>
          </ac:picMkLst>
        </pc:picChg>
        <pc:picChg chg="add del">
          <ac:chgData name="Chittaranjan Hens" userId="6fc03958433e8a43" providerId="LiveId" clId="{C4C725A7-EF9D-4C0C-A1CF-EA618DDC675D}" dt="2023-12-06T06:47:33.524" v="191" actId="26606"/>
          <ac:picMkLst>
            <pc:docMk/>
            <pc:sldMk cId="0" sldId="465"/>
            <ac:picMk id="459808" creationId="{6AC7D913-60B7-4603-881B-831DA5D3A940}"/>
          </ac:picMkLst>
        </pc:picChg>
        <pc:picChg chg="add del">
          <ac:chgData name="Chittaranjan Hens" userId="6fc03958433e8a43" providerId="LiveId" clId="{C4C725A7-EF9D-4C0C-A1CF-EA618DDC675D}" dt="2023-12-06T06:48:00.955" v="203" actId="26606"/>
          <ac:picMkLst>
            <pc:docMk/>
            <pc:sldMk cId="0" sldId="465"/>
            <ac:picMk id="459815" creationId="{91B28F63-CF00-448F-B141-FE33C33B1891}"/>
          </ac:picMkLst>
        </pc:picChg>
        <pc:picChg chg="add del">
          <ac:chgData name="Chittaranjan Hens" userId="6fc03958433e8a43" providerId="LiveId" clId="{C4C725A7-EF9D-4C0C-A1CF-EA618DDC675D}" dt="2023-12-06T06:48:00.955" v="203" actId="26606"/>
          <ac:picMkLst>
            <pc:docMk/>
            <pc:sldMk cId="0" sldId="465"/>
            <ac:picMk id="459816" creationId="{2AE609E2-8522-44E4-9077-980E5BCF3E14}"/>
          </ac:picMkLst>
        </pc:picChg>
        <pc:picChg chg="add del">
          <ac:chgData name="Chittaranjan Hens" userId="6fc03958433e8a43" providerId="LiveId" clId="{C4C725A7-EF9D-4C0C-A1CF-EA618DDC675D}" dt="2023-12-06T06:48:00.955" v="203" actId="26606"/>
          <ac:picMkLst>
            <pc:docMk/>
            <pc:sldMk cId="0" sldId="465"/>
            <ac:picMk id="459818" creationId="{8949AD42-25FD-4C3D-9EEE-B7FEC5809988}"/>
          </ac:picMkLst>
        </pc:picChg>
        <pc:picChg chg="add del">
          <ac:chgData name="Chittaranjan Hens" userId="6fc03958433e8a43" providerId="LiveId" clId="{C4C725A7-EF9D-4C0C-A1CF-EA618DDC675D}" dt="2023-12-06T06:48:00.955" v="203" actId="26606"/>
          <ac:picMkLst>
            <pc:docMk/>
            <pc:sldMk cId="0" sldId="465"/>
            <ac:picMk id="459819" creationId="{6AC7D913-60B7-4603-881B-831DA5D3A940}"/>
          </ac:picMkLst>
        </pc:picChg>
        <pc:picChg chg="add del">
          <ac:chgData name="Chittaranjan Hens" userId="6fc03958433e8a43" providerId="LiveId" clId="{C4C725A7-EF9D-4C0C-A1CF-EA618DDC675D}" dt="2023-12-06T06:47:51.510" v="196" actId="26606"/>
          <ac:picMkLst>
            <pc:docMk/>
            <pc:sldMk cId="0" sldId="465"/>
            <ac:picMk id="459827" creationId="{91B28F63-CF00-448F-B141-FE33C33B1891}"/>
          </ac:picMkLst>
        </pc:picChg>
        <pc:picChg chg="add del">
          <ac:chgData name="Chittaranjan Hens" userId="6fc03958433e8a43" providerId="LiveId" clId="{C4C725A7-EF9D-4C0C-A1CF-EA618DDC675D}" dt="2023-12-06T06:47:51.510" v="196" actId="26606"/>
          <ac:picMkLst>
            <pc:docMk/>
            <pc:sldMk cId="0" sldId="465"/>
            <ac:picMk id="459829" creationId="{2AE609E2-8522-44E4-9077-980E5BCF3E14}"/>
          </ac:picMkLst>
        </pc:picChg>
        <pc:picChg chg="add del">
          <ac:chgData name="Chittaranjan Hens" userId="6fc03958433e8a43" providerId="LiveId" clId="{C4C725A7-EF9D-4C0C-A1CF-EA618DDC675D}" dt="2023-12-06T06:47:51.510" v="196" actId="26606"/>
          <ac:picMkLst>
            <pc:docMk/>
            <pc:sldMk cId="0" sldId="465"/>
            <ac:picMk id="459833" creationId="{8949AD42-25FD-4C3D-9EEE-B7FEC5809988}"/>
          </ac:picMkLst>
        </pc:picChg>
        <pc:picChg chg="add del">
          <ac:chgData name="Chittaranjan Hens" userId="6fc03958433e8a43" providerId="LiveId" clId="{C4C725A7-EF9D-4C0C-A1CF-EA618DDC675D}" dt="2023-12-06T06:47:51.510" v="196" actId="26606"/>
          <ac:picMkLst>
            <pc:docMk/>
            <pc:sldMk cId="0" sldId="465"/>
            <ac:picMk id="459835" creationId="{6AC7D913-60B7-4603-881B-831DA5D3A940}"/>
          </ac:picMkLst>
        </pc:picChg>
        <pc:picChg chg="add del">
          <ac:chgData name="Chittaranjan Hens" userId="6fc03958433e8a43" providerId="LiveId" clId="{C4C725A7-EF9D-4C0C-A1CF-EA618DDC675D}" dt="2023-12-06T06:47:54.324" v="198" actId="26606"/>
          <ac:picMkLst>
            <pc:docMk/>
            <pc:sldMk cId="0" sldId="465"/>
            <ac:picMk id="459846" creationId="{91B28F63-CF00-448F-B141-FE33C33B1891}"/>
          </ac:picMkLst>
        </pc:picChg>
        <pc:picChg chg="add del">
          <ac:chgData name="Chittaranjan Hens" userId="6fc03958433e8a43" providerId="LiveId" clId="{C4C725A7-EF9D-4C0C-A1CF-EA618DDC675D}" dt="2023-12-06T06:47:54.324" v="198" actId="26606"/>
          <ac:picMkLst>
            <pc:docMk/>
            <pc:sldMk cId="0" sldId="465"/>
            <ac:picMk id="459847" creationId="{2AE609E2-8522-44E4-9077-980E5BCF3E14}"/>
          </ac:picMkLst>
        </pc:picChg>
        <pc:picChg chg="add del">
          <ac:chgData name="Chittaranjan Hens" userId="6fc03958433e8a43" providerId="LiveId" clId="{C4C725A7-EF9D-4C0C-A1CF-EA618DDC675D}" dt="2023-12-06T06:47:54.324" v="198" actId="26606"/>
          <ac:picMkLst>
            <pc:docMk/>
            <pc:sldMk cId="0" sldId="465"/>
            <ac:picMk id="459849" creationId="{8949AD42-25FD-4C3D-9EEE-B7FEC5809988}"/>
          </ac:picMkLst>
        </pc:picChg>
        <pc:picChg chg="add del">
          <ac:chgData name="Chittaranjan Hens" userId="6fc03958433e8a43" providerId="LiveId" clId="{C4C725A7-EF9D-4C0C-A1CF-EA618DDC675D}" dt="2023-12-06T06:47:54.324" v="198" actId="26606"/>
          <ac:picMkLst>
            <pc:docMk/>
            <pc:sldMk cId="0" sldId="465"/>
            <ac:picMk id="459850" creationId="{6AC7D913-60B7-4603-881B-831DA5D3A940}"/>
          </ac:picMkLst>
        </pc:picChg>
        <pc:picChg chg="add del">
          <ac:chgData name="Chittaranjan Hens" userId="6fc03958433e8a43" providerId="LiveId" clId="{C4C725A7-EF9D-4C0C-A1CF-EA618DDC675D}" dt="2023-12-06T06:47:59.582" v="200" actId="26606"/>
          <ac:picMkLst>
            <pc:docMk/>
            <pc:sldMk cId="0" sldId="465"/>
            <ac:picMk id="459856" creationId="{91B28F63-CF00-448F-B141-FE33C33B1891}"/>
          </ac:picMkLst>
        </pc:picChg>
        <pc:picChg chg="add del">
          <ac:chgData name="Chittaranjan Hens" userId="6fc03958433e8a43" providerId="LiveId" clId="{C4C725A7-EF9D-4C0C-A1CF-EA618DDC675D}" dt="2023-12-06T06:47:59.582" v="200" actId="26606"/>
          <ac:picMkLst>
            <pc:docMk/>
            <pc:sldMk cId="0" sldId="465"/>
            <ac:picMk id="459857" creationId="{2AE609E2-8522-44E4-9077-980E5BCF3E14}"/>
          </ac:picMkLst>
        </pc:picChg>
        <pc:picChg chg="add del">
          <ac:chgData name="Chittaranjan Hens" userId="6fc03958433e8a43" providerId="LiveId" clId="{C4C725A7-EF9D-4C0C-A1CF-EA618DDC675D}" dt="2023-12-06T06:47:59.582" v="200" actId="26606"/>
          <ac:picMkLst>
            <pc:docMk/>
            <pc:sldMk cId="0" sldId="465"/>
            <ac:picMk id="459859" creationId="{8949AD42-25FD-4C3D-9EEE-B7FEC5809988}"/>
          </ac:picMkLst>
        </pc:picChg>
        <pc:picChg chg="add del">
          <ac:chgData name="Chittaranjan Hens" userId="6fc03958433e8a43" providerId="LiveId" clId="{C4C725A7-EF9D-4C0C-A1CF-EA618DDC675D}" dt="2023-12-06T06:47:59.582" v="200" actId="26606"/>
          <ac:picMkLst>
            <pc:docMk/>
            <pc:sldMk cId="0" sldId="465"/>
            <ac:picMk id="459860" creationId="{6AC7D913-60B7-4603-881B-831DA5D3A940}"/>
          </ac:picMkLst>
        </pc:picChg>
      </pc:sldChg>
      <pc:sldChg chg="addSp delSp modSp add mod">
        <pc:chgData name="Chittaranjan Hens" userId="6fc03958433e8a43" providerId="LiveId" clId="{C4C725A7-EF9D-4C0C-A1CF-EA618DDC675D}" dt="2023-12-06T06:57:29.844" v="353"/>
        <pc:sldMkLst>
          <pc:docMk/>
          <pc:sldMk cId="222730644" sldId="466"/>
        </pc:sldMkLst>
        <pc:spChg chg="del">
          <ac:chgData name="Chittaranjan Hens" userId="6fc03958433e8a43" providerId="LiveId" clId="{C4C725A7-EF9D-4C0C-A1CF-EA618DDC675D}" dt="2023-12-06T06:49:05.295" v="222" actId="478"/>
          <ac:spMkLst>
            <pc:docMk/>
            <pc:sldMk cId="222730644" sldId="466"/>
            <ac:spMk id="3" creationId="{3FD0BC0F-664C-49DF-A450-88EF551566A9}"/>
          </ac:spMkLst>
        </pc:spChg>
        <pc:spChg chg="add del">
          <ac:chgData name="Chittaranjan Hens" userId="6fc03958433e8a43" providerId="LiveId" clId="{C4C725A7-EF9D-4C0C-A1CF-EA618DDC675D}" dt="2023-12-06T06:42:32.196" v="22" actId="22"/>
          <ac:spMkLst>
            <pc:docMk/>
            <pc:sldMk cId="222730644" sldId="466"/>
            <ac:spMk id="4" creationId="{4FD22630-D80B-90F0-87EF-90F8F51FB080}"/>
          </ac:spMkLst>
        </pc:spChg>
        <pc:spChg chg="add del mod">
          <ac:chgData name="Chittaranjan Hens" userId="6fc03958433e8a43" providerId="LiveId" clId="{C4C725A7-EF9D-4C0C-A1CF-EA618DDC675D}" dt="2023-12-06T06:57:28.783" v="352" actId="478"/>
          <ac:spMkLst>
            <pc:docMk/>
            <pc:sldMk cId="222730644" sldId="466"/>
            <ac:spMk id="6" creationId="{A7D521BF-A813-8E16-9C36-A433394AEACE}"/>
          </ac:spMkLst>
        </pc:spChg>
        <pc:spChg chg="add del mod">
          <ac:chgData name="Chittaranjan Hens" userId="6fc03958433e8a43" providerId="LiveId" clId="{C4C725A7-EF9D-4C0C-A1CF-EA618DDC675D}" dt="2023-12-06T06:52:29.793" v="263" actId="478"/>
          <ac:spMkLst>
            <pc:docMk/>
            <pc:sldMk cId="222730644" sldId="466"/>
            <ac:spMk id="7" creationId="{B76CBF3D-7A61-2E81-6BB8-3AED143F81E8}"/>
          </ac:spMkLst>
        </pc:spChg>
        <pc:spChg chg="add del mod">
          <ac:chgData name="Chittaranjan Hens" userId="6fc03958433e8a43" providerId="LiveId" clId="{C4C725A7-EF9D-4C0C-A1CF-EA618DDC675D}" dt="2023-12-06T06:49:03.146" v="221" actId="478"/>
          <ac:spMkLst>
            <pc:docMk/>
            <pc:sldMk cId="222730644" sldId="466"/>
            <ac:spMk id="8" creationId="{7DB7BC34-5C10-D619-5349-6BB48E65D4BA}"/>
          </ac:spMkLst>
        </pc:spChg>
        <pc:spChg chg="add del mod">
          <ac:chgData name="Chittaranjan Hens" userId="6fc03958433e8a43" providerId="LiveId" clId="{C4C725A7-EF9D-4C0C-A1CF-EA618DDC675D}" dt="2023-12-06T06:52:38.902" v="266" actId="478"/>
          <ac:spMkLst>
            <pc:docMk/>
            <pc:sldMk cId="222730644" sldId="466"/>
            <ac:spMk id="9" creationId="{A1E935DE-4070-9073-3BD1-91983379AEFA}"/>
          </ac:spMkLst>
        </pc:spChg>
        <pc:spChg chg="add mod">
          <ac:chgData name="Chittaranjan Hens" userId="6fc03958433e8a43" providerId="LiveId" clId="{C4C725A7-EF9D-4C0C-A1CF-EA618DDC675D}" dt="2023-12-06T06:57:29.844" v="353"/>
          <ac:spMkLst>
            <pc:docMk/>
            <pc:sldMk cId="222730644" sldId="466"/>
            <ac:spMk id="10" creationId="{7E7710DC-94DC-73CB-DC96-542CA6501A33}"/>
          </ac:spMkLst>
        </pc:spChg>
        <pc:spChg chg="del">
          <ac:chgData name="Chittaranjan Hens" userId="6fc03958433e8a43" providerId="LiveId" clId="{C4C725A7-EF9D-4C0C-A1CF-EA618DDC675D}" dt="2023-12-06T06:43:01.792" v="31" actId="478"/>
          <ac:spMkLst>
            <pc:docMk/>
            <pc:sldMk cId="222730644" sldId="466"/>
            <ac:spMk id="459778" creationId="{C510981A-4E78-ACBC-F2A1-EDF4031C077E}"/>
          </ac:spMkLst>
        </pc:spChg>
        <pc:spChg chg="mod">
          <ac:chgData name="Chittaranjan Hens" userId="6fc03958433e8a43" providerId="LiveId" clId="{C4C725A7-EF9D-4C0C-A1CF-EA618DDC675D}" dt="2023-12-06T06:40:07.446" v="20" actId="1076"/>
          <ac:spMkLst>
            <pc:docMk/>
            <pc:sldMk cId="222730644" sldId="466"/>
            <ac:spMk id="459779" creationId="{71F2790A-DB05-557C-721D-53186DDC08B9}"/>
          </ac:spMkLst>
        </pc:spChg>
      </pc:sldChg>
      <pc:sldChg chg="addSp delSp modSp add del mod">
        <pc:chgData name="Chittaranjan Hens" userId="6fc03958433e8a43" providerId="LiveId" clId="{C4C725A7-EF9D-4C0C-A1CF-EA618DDC675D}" dt="2023-12-06T10:57:05.502" v="990" actId="478"/>
        <pc:sldMkLst>
          <pc:docMk/>
          <pc:sldMk cId="2493903465" sldId="467"/>
        </pc:sldMkLst>
        <pc:spChg chg="add mod">
          <ac:chgData name="Chittaranjan Hens" userId="6fc03958433e8a43" providerId="LiveId" clId="{C4C725A7-EF9D-4C0C-A1CF-EA618DDC675D}" dt="2023-12-06T06:51:48.695" v="256"/>
          <ac:spMkLst>
            <pc:docMk/>
            <pc:sldMk cId="2493903465" sldId="467"/>
            <ac:spMk id="2" creationId="{F98001AA-DD09-35CA-42E7-E96338A0E9F0}"/>
          </ac:spMkLst>
        </pc:spChg>
        <pc:spChg chg="del">
          <ac:chgData name="Chittaranjan Hens" userId="6fc03958433e8a43" providerId="LiveId" clId="{C4C725A7-EF9D-4C0C-A1CF-EA618DDC675D}" dt="2023-12-06T06:58:17.279" v="361" actId="478"/>
          <ac:spMkLst>
            <pc:docMk/>
            <pc:sldMk cId="2493903465" sldId="467"/>
            <ac:spMk id="3" creationId="{3FD0BC0F-664C-49DF-A450-88EF551566A9}"/>
          </ac:spMkLst>
        </pc:spChg>
        <pc:spChg chg="del mod">
          <ac:chgData name="Chittaranjan Hens" userId="6fc03958433e8a43" providerId="LiveId" clId="{C4C725A7-EF9D-4C0C-A1CF-EA618DDC675D}" dt="2023-12-06T06:51:47.594" v="255" actId="478"/>
          <ac:spMkLst>
            <pc:docMk/>
            <pc:sldMk cId="2493903465" sldId="467"/>
            <ac:spMk id="6" creationId="{A7D521BF-A813-8E16-9C36-A433394AEACE}"/>
          </ac:spMkLst>
        </pc:spChg>
        <pc:spChg chg="mod">
          <ac:chgData name="Chittaranjan Hens" userId="6fc03958433e8a43" providerId="LiveId" clId="{C4C725A7-EF9D-4C0C-A1CF-EA618DDC675D}" dt="2023-12-06T06:54:36.982" v="281" actId="113"/>
          <ac:spMkLst>
            <pc:docMk/>
            <pc:sldMk cId="2493903465" sldId="467"/>
            <ac:spMk id="7" creationId="{B76CBF3D-7A61-2E81-6BB8-3AED143F81E8}"/>
          </ac:spMkLst>
        </pc:spChg>
        <pc:spChg chg="del mod">
          <ac:chgData name="Chittaranjan Hens" userId="6fc03958433e8a43" providerId="LiveId" clId="{C4C725A7-EF9D-4C0C-A1CF-EA618DDC675D}" dt="2023-12-06T10:57:05.502" v="990" actId="478"/>
          <ac:spMkLst>
            <pc:docMk/>
            <pc:sldMk cId="2493903465" sldId="467"/>
            <ac:spMk id="8" creationId="{7DB7BC34-5C10-D619-5349-6BB48E65D4BA}"/>
          </ac:spMkLst>
        </pc:spChg>
      </pc:sldChg>
      <pc:sldChg chg="addSp delSp modSp add del mod">
        <pc:chgData name="Chittaranjan Hens" userId="6fc03958433e8a43" providerId="LiveId" clId="{C4C725A7-EF9D-4C0C-A1CF-EA618DDC675D}" dt="2023-12-06T06:58:45.615" v="365" actId="47"/>
        <pc:sldMkLst>
          <pc:docMk/>
          <pc:sldMk cId="2363007288" sldId="468"/>
        </pc:sldMkLst>
        <pc:spChg chg="add mod">
          <ac:chgData name="Chittaranjan Hens" userId="6fc03958433e8a43" providerId="LiveId" clId="{C4C725A7-EF9D-4C0C-A1CF-EA618DDC675D}" dt="2023-12-06T06:53:32.336" v="275" actId="207"/>
          <ac:spMkLst>
            <pc:docMk/>
            <pc:sldMk cId="2363007288" sldId="468"/>
            <ac:spMk id="2" creationId="{3F27813D-E2E7-F3EE-1E18-42BFE206255E}"/>
          </ac:spMkLst>
        </pc:spChg>
        <pc:spChg chg="del">
          <ac:chgData name="Chittaranjan Hens" userId="6fc03958433e8a43" providerId="LiveId" clId="{C4C725A7-EF9D-4C0C-A1CF-EA618DDC675D}" dt="2023-12-06T06:58:20.079" v="362" actId="478"/>
          <ac:spMkLst>
            <pc:docMk/>
            <pc:sldMk cId="2363007288" sldId="468"/>
            <ac:spMk id="3" creationId="{3FD0BC0F-664C-49DF-A450-88EF551566A9}"/>
          </ac:spMkLst>
        </pc:spChg>
        <pc:spChg chg="add del mod">
          <ac:chgData name="Chittaranjan Hens" userId="6fc03958433e8a43" providerId="LiveId" clId="{C4C725A7-EF9D-4C0C-A1CF-EA618DDC675D}" dt="2023-12-06T06:50:56.825" v="246" actId="478"/>
          <ac:spMkLst>
            <pc:docMk/>
            <pc:sldMk cId="2363007288" sldId="468"/>
            <ac:spMk id="5" creationId="{0AF17AAC-4C7B-502F-7099-F9DECA7E00D1}"/>
          </ac:spMkLst>
        </pc:spChg>
        <pc:spChg chg="mod">
          <ac:chgData name="Chittaranjan Hens" userId="6fc03958433e8a43" providerId="LiveId" clId="{C4C725A7-EF9D-4C0C-A1CF-EA618DDC675D}" dt="2023-12-06T06:53:23.707" v="274" actId="207"/>
          <ac:spMkLst>
            <pc:docMk/>
            <pc:sldMk cId="2363007288" sldId="468"/>
            <ac:spMk id="6" creationId="{A7D521BF-A813-8E16-9C36-A433394AEACE}"/>
          </ac:spMkLst>
        </pc:spChg>
        <pc:spChg chg="del">
          <ac:chgData name="Chittaranjan Hens" userId="6fc03958433e8a43" providerId="LiveId" clId="{C4C725A7-EF9D-4C0C-A1CF-EA618DDC675D}" dt="2023-12-06T06:49:49.102" v="231" actId="478"/>
          <ac:spMkLst>
            <pc:docMk/>
            <pc:sldMk cId="2363007288" sldId="468"/>
            <ac:spMk id="7" creationId="{B76CBF3D-7A61-2E81-6BB8-3AED143F81E8}"/>
          </ac:spMkLst>
        </pc:spChg>
        <pc:spChg chg="del">
          <ac:chgData name="Chittaranjan Hens" userId="6fc03958433e8a43" providerId="LiveId" clId="{C4C725A7-EF9D-4C0C-A1CF-EA618DDC675D}" dt="2023-12-06T06:49:50.506" v="232" actId="478"/>
          <ac:spMkLst>
            <pc:docMk/>
            <pc:sldMk cId="2363007288" sldId="468"/>
            <ac:spMk id="8" creationId="{7DB7BC34-5C10-D619-5349-6BB48E65D4BA}"/>
          </ac:spMkLst>
        </pc:spChg>
        <pc:spChg chg="add del mod">
          <ac:chgData name="Chittaranjan Hens" userId="6fc03958433e8a43" providerId="LiveId" clId="{C4C725A7-EF9D-4C0C-A1CF-EA618DDC675D}" dt="2023-12-06T06:54:02.392" v="277" actId="478"/>
          <ac:spMkLst>
            <pc:docMk/>
            <pc:sldMk cId="2363007288" sldId="468"/>
            <ac:spMk id="9" creationId="{1C8B1187-D3E5-6877-C8F5-4D9C430A775D}"/>
          </ac:spMkLst>
        </pc:spChg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2683622804" sldId="468"/>
        </pc:sldMkLst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2031039002" sldId="469"/>
        </pc:sldMkLst>
      </pc:sldChg>
      <pc:sldChg chg="modSp add del">
        <pc:chgData name="Chittaranjan Hens" userId="6fc03958433e8a43" providerId="LiveId" clId="{C4C725A7-EF9D-4C0C-A1CF-EA618DDC675D}" dt="2023-12-06T10:57:00.163" v="989" actId="47"/>
        <pc:sldMkLst>
          <pc:docMk/>
          <pc:sldMk cId="3582866959" sldId="469"/>
        </pc:sldMkLst>
        <pc:spChg chg="mod">
          <ac:chgData name="Chittaranjan Hens" userId="6fc03958433e8a43" providerId="LiveId" clId="{C4C725A7-EF9D-4C0C-A1CF-EA618DDC675D}" dt="2023-12-06T06:57:23.972" v="351" actId="207"/>
          <ac:spMkLst>
            <pc:docMk/>
            <pc:sldMk cId="3582866959" sldId="469"/>
            <ac:spMk id="6" creationId="{A7D521BF-A813-8E16-9C36-A433394AEACE}"/>
          </ac:spMkLst>
        </pc:spChg>
      </pc:sldChg>
      <pc:sldChg chg="delSp modSp add mod modAnim">
        <pc:chgData name="Chittaranjan Hens" userId="6fc03958433e8a43" providerId="LiveId" clId="{C4C725A7-EF9D-4C0C-A1CF-EA618DDC675D}" dt="2023-12-06T06:58:59.612" v="367"/>
        <pc:sldMkLst>
          <pc:docMk/>
          <pc:sldMk cId="745941232" sldId="470"/>
        </pc:sldMkLst>
        <pc:spChg chg="mod">
          <ac:chgData name="Chittaranjan Hens" userId="6fc03958433e8a43" providerId="LiveId" clId="{C4C725A7-EF9D-4C0C-A1CF-EA618DDC675D}" dt="2023-12-06T06:54:14.967" v="279" actId="113"/>
          <ac:spMkLst>
            <pc:docMk/>
            <pc:sldMk cId="745941232" sldId="470"/>
            <ac:spMk id="2" creationId="{3F27813D-E2E7-F3EE-1E18-42BFE206255E}"/>
          </ac:spMkLst>
        </pc:spChg>
        <pc:spChg chg="del">
          <ac:chgData name="Chittaranjan Hens" userId="6fc03958433e8a43" providerId="LiveId" clId="{C4C725A7-EF9D-4C0C-A1CF-EA618DDC675D}" dt="2023-12-06T06:58:25.409" v="363" actId="478"/>
          <ac:spMkLst>
            <pc:docMk/>
            <pc:sldMk cId="745941232" sldId="470"/>
            <ac:spMk id="3" creationId="{3FD0BC0F-664C-49DF-A450-88EF551566A9}"/>
          </ac:spMkLst>
        </pc:spChg>
        <pc:spChg chg="mod">
          <ac:chgData name="Chittaranjan Hens" userId="6fc03958433e8a43" providerId="LiveId" clId="{C4C725A7-EF9D-4C0C-A1CF-EA618DDC675D}" dt="2023-12-06T06:54:22.328" v="280" actId="113"/>
          <ac:spMkLst>
            <pc:docMk/>
            <pc:sldMk cId="745941232" sldId="470"/>
            <ac:spMk id="6" creationId="{A7D521BF-A813-8E16-9C36-A433394AEACE}"/>
          </ac:spMkLst>
        </pc:spChg>
        <pc:spChg chg="del mod">
          <ac:chgData name="Chittaranjan Hens" userId="6fc03958433e8a43" providerId="LiveId" clId="{C4C725A7-EF9D-4C0C-A1CF-EA618DDC675D}" dt="2023-12-06T06:58:55.744" v="366" actId="478"/>
          <ac:spMkLst>
            <pc:docMk/>
            <pc:sldMk cId="745941232" sldId="470"/>
            <ac:spMk id="9" creationId="{1C8B1187-D3E5-6877-C8F5-4D9C430A775D}"/>
          </ac:spMkLst>
        </pc:spChg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1998151373" sldId="470"/>
        </pc:sldMkLst>
      </pc:sldChg>
      <pc:sldChg chg="addSp delSp modSp add mod modAnim">
        <pc:chgData name="Chittaranjan Hens" userId="6fc03958433e8a43" providerId="LiveId" clId="{C4C725A7-EF9D-4C0C-A1CF-EA618DDC675D}" dt="2023-12-06T06:57:58.324" v="360"/>
        <pc:sldMkLst>
          <pc:docMk/>
          <pc:sldMk cId="1563262966" sldId="471"/>
        </pc:sldMkLst>
        <pc:spChg chg="del">
          <ac:chgData name="Chittaranjan Hens" userId="6fc03958433e8a43" providerId="LiveId" clId="{C4C725A7-EF9D-4C0C-A1CF-EA618DDC675D}" dt="2023-12-06T06:55:17.855" v="283" actId="478"/>
          <ac:spMkLst>
            <pc:docMk/>
            <pc:sldMk cId="1563262966" sldId="471"/>
            <ac:spMk id="2" creationId="{3F27813D-E2E7-F3EE-1E18-42BFE206255E}"/>
          </ac:spMkLst>
        </pc:spChg>
        <pc:spChg chg="del">
          <ac:chgData name="Chittaranjan Hens" userId="6fc03958433e8a43" providerId="LiveId" clId="{C4C725A7-EF9D-4C0C-A1CF-EA618DDC675D}" dt="2023-12-06T06:55:17.855" v="283" actId="478"/>
          <ac:spMkLst>
            <pc:docMk/>
            <pc:sldMk cId="1563262966" sldId="471"/>
            <ac:spMk id="6" creationId="{A7D521BF-A813-8E16-9C36-A433394AEACE}"/>
          </ac:spMkLst>
        </pc:spChg>
        <pc:spChg chg="add mod">
          <ac:chgData name="Chittaranjan Hens" userId="6fc03958433e8a43" providerId="LiveId" clId="{C4C725A7-EF9D-4C0C-A1CF-EA618DDC675D}" dt="2023-12-06T06:56:22.488" v="299" actId="1076"/>
          <ac:spMkLst>
            <pc:docMk/>
            <pc:sldMk cId="1563262966" sldId="471"/>
            <ac:spMk id="8" creationId="{393C716D-EEC1-E2A6-AC5A-E3CEBD709DA6}"/>
          </ac:spMkLst>
        </pc:spChg>
        <pc:spChg chg="del">
          <ac:chgData name="Chittaranjan Hens" userId="6fc03958433e8a43" providerId="LiveId" clId="{C4C725A7-EF9D-4C0C-A1CF-EA618DDC675D}" dt="2023-12-06T06:55:17.855" v="283" actId="478"/>
          <ac:spMkLst>
            <pc:docMk/>
            <pc:sldMk cId="1563262966" sldId="471"/>
            <ac:spMk id="9" creationId="{1C8B1187-D3E5-6877-C8F5-4D9C430A775D}"/>
          </ac:spMkLst>
        </pc:spChg>
        <pc:spChg chg="add del">
          <ac:chgData name="Chittaranjan Hens" userId="6fc03958433e8a43" providerId="LiveId" clId="{C4C725A7-EF9D-4C0C-A1CF-EA618DDC675D}" dt="2023-12-06T06:57:43.699" v="355" actId="22"/>
          <ac:spMkLst>
            <pc:docMk/>
            <pc:sldMk cId="1563262966" sldId="471"/>
            <ac:spMk id="11" creationId="{AB11DBBE-D8F6-F541-F797-7D10E210A89F}"/>
          </ac:spMkLst>
        </pc:spChg>
        <pc:spChg chg="add mod">
          <ac:chgData name="Chittaranjan Hens" userId="6fc03958433e8a43" providerId="LiveId" clId="{C4C725A7-EF9D-4C0C-A1CF-EA618DDC675D}" dt="2023-12-06T06:57:52.152" v="359" actId="2711"/>
          <ac:spMkLst>
            <pc:docMk/>
            <pc:sldMk cId="1563262966" sldId="471"/>
            <ac:spMk id="13" creationId="{1D7082E6-48B1-8716-B67B-BA1EC2E01F5A}"/>
          </ac:spMkLst>
        </pc:spChg>
        <pc:picChg chg="add mod">
          <ac:chgData name="Chittaranjan Hens" userId="6fc03958433e8a43" providerId="LiveId" clId="{C4C725A7-EF9D-4C0C-A1CF-EA618DDC675D}" dt="2023-12-06T06:55:22.551" v="285" actId="1076"/>
          <ac:picMkLst>
            <pc:docMk/>
            <pc:sldMk cId="1563262966" sldId="471"/>
            <ac:picMk id="5" creationId="{AFAA329C-F60D-22A9-80BE-08E38C65B9DB}"/>
          </ac:picMkLst>
        </pc:picChg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3600465481" sldId="471"/>
        </pc:sldMkLst>
      </pc:sldChg>
      <pc:sldChg chg="add">
        <pc:chgData name="Chittaranjan Hens" userId="6fc03958433e8a43" providerId="LiveId" clId="{C4C725A7-EF9D-4C0C-A1CF-EA618DDC675D}" dt="2023-12-06T06:58:42.129" v="364" actId="2890"/>
        <pc:sldMkLst>
          <pc:docMk/>
          <pc:sldMk cId="130503036" sldId="472"/>
        </pc:sldMkLst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2334715701" sldId="472"/>
        </pc:sldMkLst>
      </pc:sldChg>
      <pc:sldChg chg="addSp delSp modSp add mod delAnim modAnim">
        <pc:chgData name="Chittaranjan Hens" userId="6fc03958433e8a43" providerId="LiveId" clId="{C4C725A7-EF9D-4C0C-A1CF-EA618DDC675D}" dt="2023-12-06T07:05:18.218" v="408" actId="1076"/>
        <pc:sldMkLst>
          <pc:docMk/>
          <pc:sldMk cId="1435458729" sldId="473"/>
        </pc:sldMkLst>
        <pc:spChg chg="add mod">
          <ac:chgData name="Chittaranjan Hens" userId="6fc03958433e8a43" providerId="LiveId" clId="{C4C725A7-EF9D-4C0C-A1CF-EA618DDC675D}" dt="2023-12-06T07:05:15.945" v="407" actId="1076"/>
          <ac:spMkLst>
            <pc:docMk/>
            <pc:sldMk cId="1435458729" sldId="473"/>
            <ac:spMk id="4" creationId="{05793742-B1E9-6704-F001-2D6C13B76971}"/>
          </ac:spMkLst>
        </pc:spChg>
        <pc:spChg chg="del">
          <ac:chgData name="Chittaranjan Hens" userId="6fc03958433e8a43" providerId="LiveId" clId="{C4C725A7-EF9D-4C0C-A1CF-EA618DDC675D}" dt="2023-12-06T06:59:22.962" v="369" actId="478"/>
          <ac:spMkLst>
            <pc:docMk/>
            <pc:sldMk cId="1435458729" sldId="473"/>
            <ac:spMk id="8" creationId="{393C716D-EEC1-E2A6-AC5A-E3CEBD709DA6}"/>
          </ac:spMkLst>
        </pc:spChg>
        <pc:spChg chg="add mod">
          <ac:chgData name="Chittaranjan Hens" userId="6fc03958433e8a43" providerId="LiveId" clId="{C4C725A7-EF9D-4C0C-A1CF-EA618DDC675D}" dt="2023-12-06T07:05:13.905" v="406" actId="1076"/>
          <ac:spMkLst>
            <pc:docMk/>
            <pc:sldMk cId="1435458729" sldId="473"/>
            <ac:spMk id="10" creationId="{B9B03B03-537F-89DC-98F1-BF9728DFE5D6}"/>
          </ac:spMkLst>
        </pc:spChg>
        <pc:spChg chg="mod">
          <ac:chgData name="Chittaranjan Hens" userId="6fc03958433e8a43" providerId="LiveId" clId="{C4C725A7-EF9D-4C0C-A1CF-EA618DDC675D}" dt="2023-12-06T07:05:18.218" v="408" actId="1076"/>
          <ac:spMkLst>
            <pc:docMk/>
            <pc:sldMk cId="1435458729" sldId="473"/>
            <ac:spMk id="13" creationId="{1D7082E6-48B1-8716-B67B-BA1EC2E01F5A}"/>
          </ac:spMkLst>
        </pc:spChg>
        <pc:picChg chg="del">
          <ac:chgData name="Chittaranjan Hens" userId="6fc03958433e8a43" providerId="LiveId" clId="{C4C725A7-EF9D-4C0C-A1CF-EA618DDC675D}" dt="2023-12-06T06:59:23.689" v="370" actId="478"/>
          <ac:picMkLst>
            <pc:docMk/>
            <pc:sldMk cId="1435458729" sldId="473"/>
            <ac:picMk id="5" creationId="{AFAA329C-F60D-22A9-80BE-08E38C65B9DB}"/>
          </ac:picMkLst>
        </pc:picChg>
        <pc:picChg chg="add mod">
          <ac:chgData name="Chittaranjan Hens" userId="6fc03958433e8a43" providerId="LiveId" clId="{C4C725A7-EF9D-4C0C-A1CF-EA618DDC675D}" dt="2023-12-06T07:02:05.775" v="387"/>
          <ac:picMkLst>
            <pc:docMk/>
            <pc:sldMk cId="1435458729" sldId="473"/>
            <ac:picMk id="7" creationId="{F62511E2-9104-9A03-5E84-3BE4F79FC77E}"/>
          </ac:picMkLst>
        </pc:picChg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3425324400" sldId="473"/>
        </pc:sldMkLst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195098855" sldId="474"/>
        </pc:sldMkLst>
      </pc:sldChg>
      <pc:sldChg chg="delSp modSp add mod">
        <pc:chgData name="Chittaranjan Hens" userId="6fc03958433e8a43" providerId="LiveId" clId="{C4C725A7-EF9D-4C0C-A1CF-EA618DDC675D}" dt="2023-12-06T07:05:42.224" v="416" actId="478"/>
        <pc:sldMkLst>
          <pc:docMk/>
          <pc:sldMk cId="3316960400" sldId="474"/>
        </pc:sldMkLst>
        <pc:spChg chg="del">
          <ac:chgData name="Chittaranjan Hens" userId="6fc03958433e8a43" providerId="LiveId" clId="{C4C725A7-EF9D-4C0C-A1CF-EA618DDC675D}" dt="2023-12-06T07:05:42.224" v="416" actId="478"/>
          <ac:spMkLst>
            <pc:docMk/>
            <pc:sldMk cId="3316960400" sldId="474"/>
            <ac:spMk id="4" creationId="{05793742-B1E9-6704-F001-2D6C13B76971}"/>
          </ac:spMkLst>
        </pc:spChg>
        <pc:spChg chg="del">
          <ac:chgData name="Chittaranjan Hens" userId="6fc03958433e8a43" providerId="LiveId" clId="{C4C725A7-EF9D-4C0C-A1CF-EA618DDC675D}" dt="2023-12-06T07:05:42.224" v="416" actId="478"/>
          <ac:spMkLst>
            <pc:docMk/>
            <pc:sldMk cId="3316960400" sldId="474"/>
            <ac:spMk id="10" creationId="{B9B03B03-537F-89DC-98F1-BF9728DFE5D6}"/>
          </ac:spMkLst>
        </pc:spChg>
        <pc:spChg chg="del">
          <ac:chgData name="Chittaranjan Hens" userId="6fc03958433e8a43" providerId="LiveId" clId="{C4C725A7-EF9D-4C0C-A1CF-EA618DDC675D}" dt="2023-12-06T07:05:42.224" v="416" actId="478"/>
          <ac:spMkLst>
            <pc:docMk/>
            <pc:sldMk cId="3316960400" sldId="474"/>
            <ac:spMk id="13" creationId="{1D7082E6-48B1-8716-B67B-BA1EC2E01F5A}"/>
          </ac:spMkLst>
        </pc:spChg>
        <pc:spChg chg="mod">
          <ac:chgData name="Chittaranjan Hens" userId="6fc03958433e8a43" providerId="LiveId" clId="{C4C725A7-EF9D-4C0C-A1CF-EA618DDC675D}" dt="2023-12-06T07:05:37.165" v="415" actId="20577"/>
          <ac:spMkLst>
            <pc:docMk/>
            <pc:sldMk cId="3316960400" sldId="474"/>
            <ac:spMk id="459779" creationId="{71F2790A-DB05-557C-721D-53186DDC08B9}"/>
          </ac:spMkLst>
        </pc:spChg>
        <pc:picChg chg="del">
          <ac:chgData name="Chittaranjan Hens" userId="6fc03958433e8a43" providerId="LiveId" clId="{C4C725A7-EF9D-4C0C-A1CF-EA618DDC675D}" dt="2023-12-06T07:05:42.224" v="416" actId="478"/>
          <ac:picMkLst>
            <pc:docMk/>
            <pc:sldMk cId="3316960400" sldId="474"/>
            <ac:picMk id="7" creationId="{F62511E2-9104-9A03-5E84-3BE4F79FC77E}"/>
          </ac:picMkLst>
        </pc:picChg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1727488839" sldId="475"/>
        </pc:sldMkLst>
      </pc:sldChg>
      <pc:sldChg chg="addSp delSp modSp add mod ord setBg modAnim">
        <pc:chgData name="Chittaranjan Hens" userId="6fc03958433e8a43" providerId="LiveId" clId="{C4C725A7-EF9D-4C0C-A1CF-EA618DDC675D}" dt="2023-12-06T11:22:40.643" v="1043"/>
        <pc:sldMkLst>
          <pc:docMk/>
          <pc:sldMk cId="3631585849" sldId="475"/>
        </pc:sldMkLst>
        <pc:spChg chg="del">
          <ac:chgData name="Chittaranjan Hens" userId="6fc03958433e8a43" providerId="LiveId" clId="{C4C725A7-EF9D-4C0C-A1CF-EA618DDC675D}" dt="2023-12-06T07:17:19.040" v="432" actId="478"/>
          <ac:spMkLst>
            <pc:docMk/>
            <pc:sldMk cId="3631585849" sldId="475"/>
            <ac:spMk id="3" creationId="{3FD0BC0F-664C-49DF-A450-88EF551566A9}"/>
          </ac:spMkLst>
        </pc:spChg>
        <pc:spChg chg="add mod ord">
          <ac:chgData name="Chittaranjan Hens" userId="6fc03958433e8a43" providerId="LiveId" clId="{C4C725A7-EF9D-4C0C-A1CF-EA618DDC675D}" dt="2023-12-06T08:21:13.432" v="751" actId="1076"/>
          <ac:spMkLst>
            <pc:docMk/>
            <pc:sldMk cId="3631585849" sldId="475"/>
            <ac:spMk id="4" creationId="{D429E054-5A44-244E-2016-EF111161588F}"/>
          </ac:spMkLst>
        </pc:spChg>
        <pc:spChg chg="add mod">
          <ac:chgData name="Chittaranjan Hens" userId="6fc03958433e8a43" providerId="LiveId" clId="{C4C725A7-EF9D-4C0C-A1CF-EA618DDC675D}" dt="2023-12-06T08:21:20.702" v="752" actId="14100"/>
          <ac:spMkLst>
            <pc:docMk/>
            <pc:sldMk cId="3631585849" sldId="475"/>
            <ac:spMk id="10" creationId="{70373A06-8C13-F869-65E7-2D4974CA7E64}"/>
          </ac:spMkLst>
        </pc:spChg>
        <pc:spChg chg="mod">
          <ac:chgData name="Chittaranjan Hens" userId="6fc03958433e8a43" providerId="LiveId" clId="{C4C725A7-EF9D-4C0C-A1CF-EA618DDC675D}" dt="2023-12-06T11:22:40.643" v="1043"/>
          <ac:spMkLst>
            <pc:docMk/>
            <pc:sldMk cId="3631585849" sldId="475"/>
            <ac:spMk id="12" creationId="{77F81C9F-3EF9-1D0E-62E3-F81B59272C45}"/>
          </ac:spMkLst>
        </pc:spChg>
        <pc:spChg chg="mod">
          <ac:chgData name="Chittaranjan Hens" userId="6fc03958433e8a43" providerId="LiveId" clId="{C4C725A7-EF9D-4C0C-A1CF-EA618DDC675D}" dt="2023-12-06T11:22:40.643" v="1043"/>
          <ac:spMkLst>
            <pc:docMk/>
            <pc:sldMk cId="3631585849" sldId="475"/>
            <ac:spMk id="13" creationId="{CDD76EBD-0EB0-B872-9A59-B5160414181E}"/>
          </ac:spMkLst>
        </pc:spChg>
        <pc:spChg chg="mod">
          <ac:chgData name="Chittaranjan Hens" userId="6fc03958433e8a43" providerId="LiveId" clId="{C4C725A7-EF9D-4C0C-A1CF-EA618DDC675D}" dt="2023-12-06T11:22:40.643" v="1043"/>
          <ac:spMkLst>
            <pc:docMk/>
            <pc:sldMk cId="3631585849" sldId="475"/>
            <ac:spMk id="14" creationId="{84CFBC75-C626-6DAC-B5B7-8B6E0280131C}"/>
          </ac:spMkLst>
        </pc:spChg>
        <pc:spChg chg="mod">
          <ac:chgData name="Chittaranjan Hens" userId="6fc03958433e8a43" providerId="LiveId" clId="{C4C725A7-EF9D-4C0C-A1CF-EA618DDC675D}" dt="2023-12-06T11:22:40.643" v="1043"/>
          <ac:spMkLst>
            <pc:docMk/>
            <pc:sldMk cId="3631585849" sldId="475"/>
            <ac:spMk id="15" creationId="{219590E8-59C3-0476-F503-756AF23AF097}"/>
          </ac:spMkLst>
        </pc:spChg>
        <pc:spChg chg="mod">
          <ac:chgData name="Chittaranjan Hens" userId="6fc03958433e8a43" providerId="LiveId" clId="{C4C725A7-EF9D-4C0C-A1CF-EA618DDC675D}" dt="2023-12-06T11:22:40.643" v="1043"/>
          <ac:spMkLst>
            <pc:docMk/>
            <pc:sldMk cId="3631585849" sldId="475"/>
            <ac:spMk id="16" creationId="{AB4C5AFE-C4CB-9D96-766D-BD8176F795C9}"/>
          </ac:spMkLst>
        </pc:spChg>
        <pc:spChg chg="mod">
          <ac:chgData name="Chittaranjan Hens" userId="6fc03958433e8a43" providerId="LiveId" clId="{C4C725A7-EF9D-4C0C-A1CF-EA618DDC675D}" dt="2023-12-06T08:16:54.703" v="740" actId="26606"/>
          <ac:spMkLst>
            <pc:docMk/>
            <pc:sldMk cId="3631585849" sldId="475"/>
            <ac:spMk id="459779" creationId="{71F2790A-DB05-557C-721D-53186DDC08B9}"/>
          </ac:spMkLst>
        </pc:spChg>
        <pc:spChg chg="add del">
          <ac:chgData name="Chittaranjan Hens" userId="6fc03958433e8a43" providerId="LiveId" clId="{C4C725A7-EF9D-4C0C-A1CF-EA618DDC675D}" dt="2023-12-06T08:16:54.703" v="740" actId="26606"/>
          <ac:spMkLst>
            <pc:docMk/>
            <pc:sldMk cId="3631585849" sldId="475"/>
            <ac:spMk id="459781" creationId="{D2B783EE-0239-4717-BBEA-8C9EAC61C824}"/>
          </ac:spMkLst>
        </pc:spChg>
        <pc:spChg chg="add del">
          <ac:chgData name="Chittaranjan Hens" userId="6fc03958433e8a43" providerId="LiveId" clId="{C4C725A7-EF9D-4C0C-A1CF-EA618DDC675D}" dt="2023-12-06T08:16:54.703" v="740" actId="26606"/>
          <ac:spMkLst>
            <pc:docMk/>
            <pc:sldMk cId="3631585849" sldId="475"/>
            <ac:spMk id="459782" creationId="{A7B99495-F43F-4D80-A44F-2CB4764EB90B}"/>
          </ac:spMkLst>
        </pc:spChg>
        <pc:spChg chg="add del">
          <ac:chgData name="Chittaranjan Hens" userId="6fc03958433e8a43" providerId="LiveId" clId="{C4C725A7-EF9D-4C0C-A1CF-EA618DDC675D}" dt="2023-12-06T08:16:54.703" v="740" actId="26606"/>
          <ac:spMkLst>
            <pc:docMk/>
            <pc:sldMk cId="3631585849" sldId="475"/>
            <ac:spMk id="459783" creationId="{70BEB1E7-2F88-40BC-B73D-42E5B6F80BFC}"/>
          </ac:spMkLst>
        </pc:spChg>
        <pc:spChg chg="add del">
          <ac:chgData name="Chittaranjan Hens" userId="6fc03958433e8a43" providerId="LiveId" clId="{C4C725A7-EF9D-4C0C-A1CF-EA618DDC675D}" dt="2023-12-06T08:16:38.389" v="734" actId="26606"/>
          <ac:spMkLst>
            <pc:docMk/>
            <pc:sldMk cId="3631585849" sldId="475"/>
            <ac:spMk id="459784" creationId="{6D24BC9E-AC6A-42EE-AFD8-B290720B841F}"/>
          </ac:spMkLst>
        </pc:spChg>
        <pc:spChg chg="add del">
          <ac:chgData name="Chittaranjan Hens" userId="6fc03958433e8a43" providerId="LiveId" clId="{C4C725A7-EF9D-4C0C-A1CF-EA618DDC675D}" dt="2023-12-06T08:16:53.509" v="738" actId="26606"/>
          <ac:spMkLst>
            <pc:docMk/>
            <pc:sldMk cId="3631585849" sldId="475"/>
            <ac:spMk id="459785" creationId="{DB90EDA9-2517-46EC-B6D4-3918D04786C1}"/>
          </ac:spMkLst>
        </pc:spChg>
        <pc:spChg chg="add del">
          <ac:chgData name="Chittaranjan Hens" userId="6fc03958433e8a43" providerId="LiveId" clId="{C4C725A7-EF9D-4C0C-A1CF-EA618DDC675D}" dt="2023-12-06T08:16:38.389" v="734" actId="26606"/>
          <ac:spMkLst>
            <pc:docMk/>
            <pc:sldMk cId="3631585849" sldId="475"/>
            <ac:spMk id="459786" creationId="{0990C621-3B8B-4820-8328-D47EF7CE823C}"/>
          </ac:spMkLst>
        </pc:spChg>
        <pc:spChg chg="add del">
          <ac:chgData name="Chittaranjan Hens" userId="6fc03958433e8a43" providerId="LiveId" clId="{C4C725A7-EF9D-4C0C-A1CF-EA618DDC675D}" dt="2023-12-06T08:16:53.509" v="738" actId="26606"/>
          <ac:spMkLst>
            <pc:docMk/>
            <pc:sldMk cId="3631585849" sldId="475"/>
            <ac:spMk id="459787" creationId="{D449B1F2-532C-44C7-8AC7-28EA15EE02CB}"/>
          </ac:spMkLst>
        </pc:spChg>
        <pc:spChg chg="add del">
          <ac:chgData name="Chittaranjan Hens" userId="6fc03958433e8a43" providerId="LiveId" clId="{C4C725A7-EF9D-4C0C-A1CF-EA618DDC675D}" dt="2023-12-06T08:16:38.389" v="734" actId="26606"/>
          <ac:spMkLst>
            <pc:docMk/>
            <pc:sldMk cId="3631585849" sldId="475"/>
            <ac:spMk id="459788" creationId="{C1A2385B-1D2A-4E17-84FA-6CB7F0AAE473}"/>
          </ac:spMkLst>
        </pc:spChg>
        <pc:spChg chg="add del">
          <ac:chgData name="Chittaranjan Hens" userId="6fc03958433e8a43" providerId="LiveId" clId="{C4C725A7-EF9D-4C0C-A1CF-EA618DDC675D}" dt="2023-12-06T08:16:38.389" v="734" actId="26606"/>
          <ac:spMkLst>
            <pc:docMk/>
            <pc:sldMk cId="3631585849" sldId="475"/>
            <ac:spMk id="459790" creationId="{5E791F2F-79DB-4CC0-9FA1-001E3E91E8B7}"/>
          </ac:spMkLst>
        </pc:spChg>
        <pc:spChg chg="add del">
          <ac:chgData name="Chittaranjan Hens" userId="6fc03958433e8a43" providerId="LiveId" clId="{C4C725A7-EF9D-4C0C-A1CF-EA618DDC675D}" dt="2023-12-06T08:16:53.509" v="738" actId="26606"/>
          <ac:spMkLst>
            <pc:docMk/>
            <pc:sldMk cId="3631585849" sldId="475"/>
            <ac:spMk id="459792" creationId="{EE7D3784-5CF9-4282-9B1C-523957852BF6}"/>
          </ac:spMkLst>
        </pc:spChg>
        <pc:grpChg chg="add mod">
          <ac:chgData name="Chittaranjan Hens" userId="6fc03958433e8a43" providerId="LiveId" clId="{C4C725A7-EF9D-4C0C-A1CF-EA618DDC675D}" dt="2023-12-06T11:22:40.643" v="1043"/>
          <ac:grpSpMkLst>
            <pc:docMk/>
            <pc:sldMk cId="3631585849" sldId="475"/>
            <ac:grpSpMk id="11" creationId="{CC336485-EAEB-7282-1342-59CCD04BFC96}"/>
          </ac:grpSpMkLst>
        </pc:grpChg>
        <pc:picChg chg="add mod">
          <ac:chgData name="Chittaranjan Hens" userId="6fc03958433e8a43" providerId="LiveId" clId="{C4C725A7-EF9D-4C0C-A1CF-EA618DDC675D}" dt="2023-12-06T08:24:19.222" v="754" actId="1076"/>
          <ac:picMkLst>
            <pc:docMk/>
            <pc:sldMk cId="3631585849" sldId="475"/>
            <ac:picMk id="6" creationId="{DC2D7994-1684-40F9-E945-D06DFE5C6B37}"/>
          </ac:picMkLst>
        </pc:picChg>
        <pc:picChg chg="add mod ord">
          <ac:chgData name="Chittaranjan Hens" userId="6fc03958433e8a43" providerId="LiveId" clId="{C4C725A7-EF9D-4C0C-A1CF-EA618DDC675D}" dt="2023-12-06T08:24:23.038" v="755" actId="1076"/>
          <ac:picMkLst>
            <pc:docMk/>
            <pc:sldMk cId="3631585849" sldId="475"/>
            <ac:picMk id="8" creationId="{2570C474-737B-24BE-E1F7-015119232677}"/>
          </ac:picMkLst>
        </pc:picChg>
      </pc:sldChg>
      <pc:sldChg chg="addSp delSp modSp add mod">
        <pc:chgData name="Chittaranjan Hens" userId="6fc03958433e8a43" providerId="LiveId" clId="{C4C725A7-EF9D-4C0C-A1CF-EA618DDC675D}" dt="2023-12-06T07:20:33.264" v="579" actId="2711"/>
        <pc:sldMkLst>
          <pc:docMk/>
          <pc:sldMk cId="84341186" sldId="476"/>
        </pc:sldMkLst>
        <pc:spChg chg="del">
          <ac:chgData name="Chittaranjan Hens" userId="6fc03958433e8a43" providerId="LiveId" clId="{C4C725A7-EF9D-4C0C-A1CF-EA618DDC675D}" dt="2023-12-06T07:17:11.838" v="431" actId="478"/>
          <ac:spMkLst>
            <pc:docMk/>
            <pc:sldMk cId="84341186" sldId="476"/>
            <ac:spMk id="3" creationId="{3FD0BC0F-664C-49DF-A450-88EF551566A9}"/>
          </ac:spMkLst>
        </pc:spChg>
        <pc:spChg chg="del">
          <ac:chgData name="Chittaranjan Hens" userId="6fc03958433e8a43" providerId="LiveId" clId="{C4C725A7-EF9D-4C0C-A1CF-EA618DDC675D}" dt="2023-12-06T07:16:55.493" v="420" actId="478"/>
          <ac:spMkLst>
            <pc:docMk/>
            <pc:sldMk cId="84341186" sldId="476"/>
            <ac:spMk id="4" creationId="{05793742-B1E9-6704-F001-2D6C13B76971}"/>
          </ac:spMkLst>
        </pc:spChg>
        <pc:spChg chg="add del">
          <ac:chgData name="Chittaranjan Hens" userId="6fc03958433e8a43" providerId="LiveId" clId="{C4C725A7-EF9D-4C0C-A1CF-EA618DDC675D}" dt="2023-12-06T07:17:00.210" v="422" actId="22"/>
          <ac:spMkLst>
            <pc:docMk/>
            <pc:sldMk cId="84341186" sldId="476"/>
            <ac:spMk id="5" creationId="{EED1B331-EF3E-C6E8-988C-06616E4D9998}"/>
          </ac:spMkLst>
        </pc:spChg>
        <pc:spChg chg="add mod">
          <ac:chgData name="Chittaranjan Hens" userId="6fc03958433e8a43" providerId="LiveId" clId="{C4C725A7-EF9D-4C0C-A1CF-EA618DDC675D}" dt="2023-12-06T07:18:38.598" v="442"/>
          <ac:spMkLst>
            <pc:docMk/>
            <pc:sldMk cId="84341186" sldId="476"/>
            <ac:spMk id="8" creationId="{886E4B89-88F2-DFC7-08ED-F8F284233BC8}"/>
          </ac:spMkLst>
        </pc:spChg>
        <pc:spChg chg="del">
          <ac:chgData name="Chittaranjan Hens" userId="6fc03958433e8a43" providerId="LiveId" clId="{C4C725A7-EF9D-4C0C-A1CF-EA618DDC675D}" dt="2023-12-06T07:16:55.493" v="420" actId="478"/>
          <ac:spMkLst>
            <pc:docMk/>
            <pc:sldMk cId="84341186" sldId="476"/>
            <ac:spMk id="10" creationId="{B9B03B03-537F-89DC-98F1-BF9728DFE5D6}"/>
          </ac:spMkLst>
        </pc:spChg>
        <pc:spChg chg="add mod">
          <ac:chgData name="Chittaranjan Hens" userId="6fc03958433e8a43" providerId="LiveId" clId="{C4C725A7-EF9D-4C0C-A1CF-EA618DDC675D}" dt="2023-12-06T07:20:33.264" v="579" actId="2711"/>
          <ac:spMkLst>
            <pc:docMk/>
            <pc:sldMk cId="84341186" sldId="476"/>
            <ac:spMk id="11" creationId="{E6514DFD-894A-ED6B-A6F6-1E1D2F6E525F}"/>
          </ac:spMkLst>
        </pc:spChg>
        <pc:spChg chg="del">
          <ac:chgData name="Chittaranjan Hens" userId="6fc03958433e8a43" providerId="LiveId" clId="{C4C725A7-EF9D-4C0C-A1CF-EA618DDC675D}" dt="2023-12-06T07:16:55.493" v="420" actId="478"/>
          <ac:spMkLst>
            <pc:docMk/>
            <pc:sldMk cId="84341186" sldId="476"/>
            <ac:spMk id="13" creationId="{1D7082E6-48B1-8716-B67B-BA1EC2E01F5A}"/>
          </ac:spMkLst>
        </pc:spChg>
        <pc:picChg chg="del">
          <ac:chgData name="Chittaranjan Hens" userId="6fc03958433e8a43" providerId="LiveId" clId="{C4C725A7-EF9D-4C0C-A1CF-EA618DDC675D}" dt="2023-12-06T07:16:55.493" v="420" actId="478"/>
          <ac:picMkLst>
            <pc:docMk/>
            <pc:sldMk cId="84341186" sldId="476"/>
            <ac:picMk id="7" creationId="{F62511E2-9104-9A03-5E84-3BE4F79FC77E}"/>
          </ac:picMkLst>
        </pc:picChg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2551420158" sldId="476"/>
        </pc:sldMkLst>
      </pc:sldChg>
      <pc:sldChg chg="addSp delSp modSp add mod setBg modAnim">
        <pc:chgData name="Chittaranjan Hens" userId="6fc03958433e8a43" providerId="LiveId" clId="{C4C725A7-EF9D-4C0C-A1CF-EA618DDC675D}" dt="2023-12-06T10:56:32.306" v="987" actId="2711"/>
        <pc:sldMkLst>
          <pc:docMk/>
          <pc:sldMk cId="1915345652" sldId="477"/>
        </pc:sldMkLst>
        <pc:spChg chg="add del mod">
          <ac:chgData name="Chittaranjan Hens" userId="6fc03958433e8a43" providerId="LiveId" clId="{C4C725A7-EF9D-4C0C-A1CF-EA618DDC675D}" dt="2023-12-06T07:22:29.091" v="599"/>
          <ac:spMkLst>
            <pc:docMk/>
            <pc:sldMk cId="1915345652" sldId="477"/>
            <ac:spMk id="4" creationId="{6C56C24E-734A-AB3E-4E4D-AAD89009D743}"/>
          </ac:spMkLst>
        </pc:spChg>
        <pc:spChg chg="add del mod">
          <ac:chgData name="Chittaranjan Hens" userId="6fc03958433e8a43" providerId="LiveId" clId="{C4C725A7-EF9D-4C0C-A1CF-EA618DDC675D}" dt="2023-12-06T07:22:29.091" v="599"/>
          <ac:spMkLst>
            <pc:docMk/>
            <pc:sldMk cId="1915345652" sldId="477"/>
            <ac:spMk id="5" creationId="{996B7360-4FED-144F-35F0-BED7E9B8A155}"/>
          </ac:spMkLst>
        </pc:spChg>
        <pc:spChg chg="add mod">
          <ac:chgData name="Chittaranjan Hens" userId="6fc03958433e8a43" providerId="LiveId" clId="{C4C725A7-EF9D-4C0C-A1CF-EA618DDC675D}" dt="2023-12-06T07:23:24.975" v="607" actId="207"/>
          <ac:spMkLst>
            <pc:docMk/>
            <pc:sldMk cId="1915345652" sldId="477"/>
            <ac:spMk id="7" creationId="{0B0A19A3-62B2-968F-9D9B-29B4B810E968}"/>
          </ac:spMkLst>
        </pc:spChg>
        <pc:spChg chg="del">
          <ac:chgData name="Chittaranjan Hens" userId="6fc03958433e8a43" providerId="LiveId" clId="{C4C725A7-EF9D-4C0C-A1CF-EA618DDC675D}" dt="2023-12-06T07:21:33.262" v="581" actId="478"/>
          <ac:spMkLst>
            <pc:docMk/>
            <pc:sldMk cId="1915345652" sldId="477"/>
            <ac:spMk id="8" creationId="{886E4B89-88F2-DFC7-08ED-F8F284233BC8}"/>
          </ac:spMkLst>
        </pc:spChg>
        <pc:spChg chg="add mod">
          <ac:chgData name="Chittaranjan Hens" userId="6fc03958433e8a43" providerId="LiveId" clId="{C4C725A7-EF9D-4C0C-A1CF-EA618DDC675D}" dt="2023-12-06T07:25:26.261" v="661" actId="12"/>
          <ac:spMkLst>
            <pc:docMk/>
            <pc:sldMk cId="1915345652" sldId="477"/>
            <ac:spMk id="10" creationId="{AB49F00B-4C07-51DC-0C48-F3DB30688567}"/>
          </ac:spMkLst>
        </pc:spChg>
        <pc:spChg chg="del">
          <ac:chgData name="Chittaranjan Hens" userId="6fc03958433e8a43" providerId="LiveId" clId="{C4C725A7-EF9D-4C0C-A1CF-EA618DDC675D}" dt="2023-12-06T07:21:33.262" v="581" actId="478"/>
          <ac:spMkLst>
            <pc:docMk/>
            <pc:sldMk cId="1915345652" sldId="477"/>
            <ac:spMk id="11" creationId="{E6514DFD-894A-ED6B-A6F6-1E1D2F6E525F}"/>
          </ac:spMkLst>
        </pc:spChg>
        <pc:spChg chg="add mod">
          <ac:chgData name="Chittaranjan Hens" userId="6fc03958433e8a43" providerId="LiveId" clId="{C4C725A7-EF9D-4C0C-A1CF-EA618DDC675D}" dt="2023-12-06T10:56:32.306" v="987" actId="2711"/>
          <ac:spMkLst>
            <pc:docMk/>
            <pc:sldMk cId="1915345652" sldId="477"/>
            <ac:spMk id="13" creationId="{9CBAFF1F-B746-4D3E-93BF-326974A188DF}"/>
          </ac:spMkLst>
        </pc:spChg>
        <pc:spChg chg="mod">
          <ac:chgData name="Chittaranjan Hens" userId="6fc03958433e8a43" providerId="LiveId" clId="{C4C725A7-EF9D-4C0C-A1CF-EA618DDC675D}" dt="2023-12-06T07:22:14.770" v="595" actId="14100"/>
          <ac:spMkLst>
            <pc:docMk/>
            <pc:sldMk cId="1915345652" sldId="477"/>
            <ac:spMk id="459779" creationId="{71F2790A-DB05-557C-721D-53186DDC08B9}"/>
          </ac:spMkLst>
        </pc:spChg>
        <pc:spChg chg="add">
          <ac:chgData name="Chittaranjan Hens" userId="6fc03958433e8a43" providerId="LiveId" clId="{C4C725A7-EF9D-4C0C-A1CF-EA618DDC675D}" dt="2023-12-06T07:21:40.581" v="585" actId="26606"/>
          <ac:spMkLst>
            <pc:docMk/>
            <pc:sldMk cId="1915345652" sldId="477"/>
            <ac:spMk id="459784" creationId="{6753252F-4873-4F63-801D-CC719279A7D5}"/>
          </ac:spMkLst>
        </pc:spChg>
        <pc:spChg chg="add">
          <ac:chgData name="Chittaranjan Hens" userId="6fc03958433e8a43" providerId="LiveId" clId="{C4C725A7-EF9D-4C0C-A1CF-EA618DDC675D}" dt="2023-12-06T07:21:40.581" v="585" actId="26606"/>
          <ac:spMkLst>
            <pc:docMk/>
            <pc:sldMk cId="1915345652" sldId="477"/>
            <ac:spMk id="459786" creationId="{047C8CCB-F95D-4249-92DD-651249D3535A}"/>
          </ac:spMkLst>
        </pc:spChg>
        <pc:picChg chg="add del mod">
          <ac:chgData name="Chittaranjan Hens" userId="6fc03958433e8a43" providerId="LiveId" clId="{C4C725A7-EF9D-4C0C-A1CF-EA618DDC675D}" dt="2023-12-06T07:24:03.754" v="608" actId="1076"/>
          <ac:picMkLst>
            <pc:docMk/>
            <pc:sldMk cId="1915345652" sldId="477"/>
            <ac:picMk id="3" creationId="{7A9DF5BE-4415-F723-217B-A90A475EE5FE}"/>
          </ac:picMkLst>
        </pc:picChg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4082993912" sldId="477"/>
        </pc:sldMkLst>
      </pc:sldChg>
      <pc:sldChg chg="addSp delSp modSp add mod modAnim">
        <pc:chgData name="Chittaranjan Hens" userId="6fc03958433e8a43" providerId="LiveId" clId="{C4C725A7-EF9D-4C0C-A1CF-EA618DDC675D}" dt="2023-12-06T11:25:05.052" v="1115" actId="20577"/>
        <pc:sldMkLst>
          <pc:docMk/>
          <pc:sldMk cId="919497820" sldId="478"/>
        </pc:sldMkLst>
        <pc:spChg chg="add del mod">
          <ac:chgData name="Chittaranjan Hens" userId="6fc03958433e8a43" providerId="LiveId" clId="{C4C725A7-EF9D-4C0C-A1CF-EA618DDC675D}" dt="2023-12-06T08:47:35.761" v="877" actId="478"/>
          <ac:spMkLst>
            <pc:docMk/>
            <pc:sldMk cId="919497820" sldId="478"/>
            <ac:spMk id="3" creationId="{9BF9A438-F6F1-B8DF-3557-65724477F41A}"/>
          </ac:spMkLst>
        </pc:spChg>
        <pc:spChg chg="del">
          <ac:chgData name="Chittaranjan Hens" userId="6fc03958433e8a43" providerId="LiveId" clId="{C4C725A7-EF9D-4C0C-A1CF-EA618DDC675D}" dt="2023-12-06T08:47:39.230" v="878" actId="478"/>
          <ac:spMkLst>
            <pc:docMk/>
            <pc:sldMk cId="919497820" sldId="478"/>
            <ac:spMk id="10" creationId="{70373A06-8C13-F869-65E7-2D4974CA7E64}"/>
          </ac:spMkLst>
        </pc:spChg>
        <pc:spChg chg="add mod">
          <ac:chgData name="Chittaranjan Hens" userId="6fc03958433e8a43" providerId="LiveId" clId="{C4C725A7-EF9D-4C0C-A1CF-EA618DDC675D}" dt="2023-12-06T11:13:12.867" v="1010" actId="1076"/>
          <ac:spMkLst>
            <pc:docMk/>
            <pc:sldMk cId="919497820" sldId="478"/>
            <ac:spMk id="15" creationId="{5DDAFBE2-FDED-A5F7-8EA3-8A2DE235821F}"/>
          </ac:spMkLst>
        </pc:spChg>
        <pc:spChg chg="add mod">
          <ac:chgData name="Chittaranjan Hens" userId="6fc03958433e8a43" providerId="LiveId" clId="{C4C725A7-EF9D-4C0C-A1CF-EA618DDC675D}" dt="2023-12-06T11:21:39.075" v="1041" actId="164"/>
          <ac:spMkLst>
            <pc:docMk/>
            <pc:sldMk cId="919497820" sldId="478"/>
            <ac:spMk id="22" creationId="{8D46415A-B329-DC6E-ECC1-6373F0F0F5A3}"/>
          </ac:spMkLst>
        </pc:spChg>
        <pc:spChg chg="add mod">
          <ac:chgData name="Chittaranjan Hens" userId="6fc03958433e8a43" providerId="LiveId" clId="{C4C725A7-EF9D-4C0C-A1CF-EA618DDC675D}" dt="2023-12-06T11:21:39.075" v="1041" actId="164"/>
          <ac:spMkLst>
            <pc:docMk/>
            <pc:sldMk cId="919497820" sldId="478"/>
            <ac:spMk id="23" creationId="{0A3298A4-1AA2-4E27-828C-69A2DEAB995F}"/>
          </ac:spMkLst>
        </pc:spChg>
        <pc:spChg chg="add mod">
          <ac:chgData name="Chittaranjan Hens" userId="6fc03958433e8a43" providerId="LiveId" clId="{C4C725A7-EF9D-4C0C-A1CF-EA618DDC675D}" dt="2023-12-06T11:21:39.075" v="1041" actId="164"/>
          <ac:spMkLst>
            <pc:docMk/>
            <pc:sldMk cId="919497820" sldId="478"/>
            <ac:spMk id="24" creationId="{8EB0B545-A196-1E2F-FE3F-A824C0AF767B}"/>
          </ac:spMkLst>
        </pc:spChg>
        <pc:spChg chg="add mod">
          <ac:chgData name="Chittaranjan Hens" userId="6fc03958433e8a43" providerId="LiveId" clId="{C4C725A7-EF9D-4C0C-A1CF-EA618DDC675D}" dt="2023-12-06T11:21:39.075" v="1041" actId="164"/>
          <ac:spMkLst>
            <pc:docMk/>
            <pc:sldMk cId="919497820" sldId="478"/>
            <ac:spMk id="25" creationId="{B678D0CE-5251-C9ED-58E5-564D1EF025F0}"/>
          </ac:spMkLst>
        </pc:spChg>
        <pc:spChg chg="add mod">
          <ac:chgData name="Chittaranjan Hens" userId="6fc03958433e8a43" providerId="LiveId" clId="{C4C725A7-EF9D-4C0C-A1CF-EA618DDC675D}" dt="2023-12-06T11:21:39.075" v="1041" actId="164"/>
          <ac:spMkLst>
            <pc:docMk/>
            <pc:sldMk cId="919497820" sldId="478"/>
            <ac:spMk id="26" creationId="{0FADEC4B-EBBA-425B-4E37-23C21602B4A9}"/>
          </ac:spMkLst>
        </pc:spChg>
        <pc:spChg chg="add mod">
          <ac:chgData name="Chittaranjan Hens" userId="6fc03958433e8a43" providerId="LiveId" clId="{C4C725A7-EF9D-4C0C-A1CF-EA618DDC675D}" dt="2023-12-06T11:25:05.052" v="1115" actId="20577"/>
          <ac:spMkLst>
            <pc:docMk/>
            <pc:sldMk cId="919497820" sldId="478"/>
            <ac:spMk id="29" creationId="{24F88E99-F366-16B2-7C49-78DD17E7ECF3}"/>
          </ac:spMkLst>
        </pc:spChg>
        <pc:grpChg chg="add mod">
          <ac:chgData name="Chittaranjan Hens" userId="6fc03958433e8a43" providerId="LiveId" clId="{C4C725A7-EF9D-4C0C-A1CF-EA618DDC675D}" dt="2023-12-06T11:21:39.075" v="1041" actId="164"/>
          <ac:grpSpMkLst>
            <pc:docMk/>
            <pc:sldMk cId="919497820" sldId="478"/>
            <ac:grpSpMk id="27" creationId="{5A30E6A7-461E-653B-6621-93A0AF6CAFF6}"/>
          </ac:grpSpMkLst>
        </pc:grpChg>
        <pc:graphicFrameChg chg="add del mod modGraphic">
          <ac:chgData name="Chittaranjan Hens" userId="6fc03958433e8a43" providerId="LiveId" clId="{C4C725A7-EF9D-4C0C-A1CF-EA618DDC675D}" dt="2023-12-06T08:47:33.692" v="876" actId="478"/>
          <ac:graphicFrameMkLst>
            <pc:docMk/>
            <pc:sldMk cId="919497820" sldId="478"/>
            <ac:graphicFrameMk id="5" creationId="{E7B35539-09C1-B755-D724-1FB6FFEDF813}"/>
          </ac:graphicFrameMkLst>
        </pc:graphicFrameChg>
        <pc:graphicFrameChg chg="add mod modGraphic">
          <ac:chgData name="Chittaranjan Hens" userId="6fc03958433e8a43" providerId="LiveId" clId="{C4C725A7-EF9D-4C0C-A1CF-EA618DDC675D}" dt="2023-12-06T08:57:39.340" v="926" actId="14100"/>
          <ac:graphicFrameMkLst>
            <pc:docMk/>
            <pc:sldMk cId="919497820" sldId="478"/>
            <ac:graphicFrameMk id="7" creationId="{425356E6-1957-FC3C-3068-704395FDB0B6}"/>
          </ac:graphicFrameMkLst>
        </pc:graphicFrameChg>
        <pc:graphicFrameChg chg="add mod modGraphic">
          <ac:chgData name="Chittaranjan Hens" userId="6fc03958433e8a43" providerId="LiveId" clId="{C4C725A7-EF9D-4C0C-A1CF-EA618DDC675D}" dt="2023-12-06T08:55:29.761" v="902" actId="1076"/>
          <ac:graphicFrameMkLst>
            <pc:docMk/>
            <pc:sldMk cId="919497820" sldId="478"/>
            <ac:graphicFrameMk id="9" creationId="{50F474CC-81DB-9C31-DEED-1064D19FDFE1}"/>
          </ac:graphicFrameMkLst>
        </pc:graphicFrameChg>
        <pc:graphicFrameChg chg="add del mod">
          <ac:chgData name="Chittaranjan Hens" userId="6fc03958433e8a43" providerId="LiveId" clId="{C4C725A7-EF9D-4C0C-A1CF-EA618DDC675D}" dt="2023-12-06T08:59:18.876" v="956" actId="478"/>
          <ac:graphicFrameMkLst>
            <pc:docMk/>
            <pc:sldMk cId="919497820" sldId="478"/>
            <ac:graphicFrameMk id="11" creationId="{25C2B41F-B465-F307-6587-1E563FCEB151}"/>
          </ac:graphicFrameMkLst>
        </pc:graphicFrameChg>
        <pc:graphicFrameChg chg="add del mod modGraphic">
          <ac:chgData name="Chittaranjan Hens" userId="6fc03958433e8a43" providerId="LiveId" clId="{C4C725A7-EF9D-4C0C-A1CF-EA618DDC675D}" dt="2023-12-06T08:56:24.282" v="915" actId="478"/>
          <ac:graphicFrameMkLst>
            <pc:docMk/>
            <pc:sldMk cId="919497820" sldId="478"/>
            <ac:graphicFrameMk id="12" creationId="{AB897BDC-0431-2579-20C6-D8A7BE811EF8}"/>
          </ac:graphicFrameMkLst>
        </pc:graphicFrameChg>
        <pc:graphicFrameChg chg="add del mod modGraphic">
          <ac:chgData name="Chittaranjan Hens" userId="6fc03958433e8a43" providerId="LiveId" clId="{C4C725A7-EF9D-4C0C-A1CF-EA618DDC675D}" dt="2023-12-06T08:57:57.856" v="928" actId="478"/>
          <ac:graphicFrameMkLst>
            <pc:docMk/>
            <pc:sldMk cId="919497820" sldId="478"/>
            <ac:graphicFrameMk id="13" creationId="{E9D9F038-7AB4-7DB6-3625-319CB1A9897A}"/>
          </ac:graphicFrameMkLst>
        </pc:graphicFrameChg>
        <pc:graphicFrameChg chg="add mod modGraphic">
          <ac:chgData name="Chittaranjan Hens" userId="6fc03958433e8a43" providerId="LiveId" clId="{C4C725A7-EF9D-4C0C-A1CF-EA618DDC675D}" dt="2023-12-06T08:59:13.984" v="955" actId="122"/>
          <ac:graphicFrameMkLst>
            <pc:docMk/>
            <pc:sldMk cId="919497820" sldId="478"/>
            <ac:graphicFrameMk id="14" creationId="{5A1282C9-14D5-9CD3-DBEA-36E2B4F484B7}"/>
          </ac:graphicFrameMkLst>
        </pc:graphicFrameChg>
        <pc:picChg chg="del">
          <ac:chgData name="Chittaranjan Hens" userId="6fc03958433e8a43" providerId="LiveId" clId="{C4C725A7-EF9D-4C0C-A1CF-EA618DDC675D}" dt="2023-12-06T08:25:31.256" v="757" actId="478"/>
          <ac:picMkLst>
            <pc:docMk/>
            <pc:sldMk cId="919497820" sldId="478"/>
            <ac:picMk id="8" creationId="{2570C474-737B-24BE-E1F7-015119232677}"/>
          </ac:picMkLst>
        </pc:picChg>
        <pc:cxnChg chg="add mod">
          <ac:chgData name="Chittaranjan Hens" userId="6fc03958433e8a43" providerId="LiveId" clId="{C4C725A7-EF9D-4C0C-A1CF-EA618DDC675D}" dt="2023-12-06T11:19:20.309" v="1015" actId="208"/>
          <ac:cxnSpMkLst>
            <pc:docMk/>
            <pc:sldMk cId="919497820" sldId="478"/>
            <ac:cxnSpMk id="17" creationId="{B42BC883-7B6A-1457-9C2E-716494B181EF}"/>
          </ac:cxnSpMkLst>
        </pc:cxnChg>
        <pc:cxnChg chg="add mod">
          <ac:chgData name="Chittaranjan Hens" userId="6fc03958433e8a43" providerId="LiveId" clId="{C4C725A7-EF9D-4C0C-A1CF-EA618DDC675D}" dt="2023-12-06T11:19:55.882" v="1021" actId="14100"/>
          <ac:cxnSpMkLst>
            <pc:docMk/>
            <pc:sldMk cId="919497820" sldId="478"/>
            <ac:cxnSpMk id="18" creationId="{A93BB95D-6F5F-6414-3A9B-68D67041EEE7}"/>
          </ac:cxnSpMkLst>
        </pc:cxnChg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2396678482" sldId="478"/>
        </pc:sldMkLst>
      </pc:sldChg>
      <pc:sldChg chg="add del">
        <pc:chgData name="Chittaranjan Hens" userId="6fc03958433e8a43" providerId="LiveId" clId="{C4C725A7-EF9D-4C0C-A1CF-EA618DDC675D}" dt="2023-12-06T07:22:33.841" v="601" actId="2890"/>
        <pc:sldMkLst>
          <pc:docMk/>
          <pc:sldMk cId="3766692489" sldId="478"/>
        </pc:sldMkLst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1326503451" sldId="479"/>
        </pc:sldMkLst>
      </pc:sldChg>
      <pc:sldChg chg="addSp delSp modSp add mod">
        <pc:chgData name="Chittaranjan Hens" userId="6fc03958433e8a43" providerId="LiveId" clId="{C4C725A7-EF9D-4C0C-A1CF-EA618DDC675D}" dt="2023-12-06T11:29:04.473" v="1232" actId="1076"/>
        <pc:sldMkLst>
          <pc:docMk/>
          <pc:sldMk cId="1602759110" sldId="479"/>
        </pc:sldMkLst>
        <pc:spChg chg="del mod">
          <ac:chgData name="Chittaranjan Hens" userId="6fc03958433e8a43" providerId="LiveId" clId="{C4C725A7-EF9D-4C0C-A1CF-EA618DDC675D}" dt="2023-12-06T08:35:29.886" v="821" actId="478"/>
          <ac:spMkLst>
            <pc:docMk/>
            <pc:sldMk cId="1602759110" sldId="479"/>
            <ac:spMk id="3" creationId="{9BF9A438-F6F1-B8DF-3557-65724477F41A}"/>
          </ac:spMkLst>
        </pc:spChg>
        <pc:spChg chg="del">
          <ac:chgData name="Chittaranjan Hens" userId="6fc03958433e8a43" providerId="LiveId" clId="{C4C725A7-EF9D-4C0C-A1CF-EA618DDC675D}" dt="2023-12-06T08:29:43.286" v="771" actId="478"/>
          <ac:spMkLst>
            <pc:docMk/>
            <pc:sldMk cId="1602759110" sldId="479"/>
            <ac:spMk id="4" creationId="{D429E054-5A44-244E-2016-EF111161588F}"/>
          </ac:spMkLst>
        </pc:spChg>
        <pc:spChg chg="del">
          <ac:chgData name="Chittaranjan Hens" userId="6fc03958433e8a43" providerId="LiveId" clId="{C4C725A7-EF9D-4C0C-A1CF-EA618DDC675D}" dt="2023-12-06T08:29:45.202" v="772" actId="478"/>
          <ac:spMkLst>
            <pc:docMk/>
            <pc:sldMk cId="1602759110" sldId="479"/>
            <ac:spMk id="10" creationId="{70373A06-8C13-F869-65E7-2D4974CA7E64}"/>
          </ac:spMkLst>
        </pc:spChg>
        <pc:spChg chg="add del">
          <ac:chgData name="Chittaranjan Hens" userId="6fc03958433e8a43" providerId="LiveId" clId="{C4C725A7-EF9D-4C0C-A1CF-EA618DDC675D}" dt="2023-12-06T08:34:30.209" v="814" actId="22"/>
          <ac:spMkLst>
            <pc:docMk/>
            <pc:sldMk cId="1602759110" sldId="479"/>
            <ac:spMk id="13" creationId="{B6B7CC72-3A31-828E-3396-DE79DDFF213B}"/>
          </ac:spMkLst>
        </pc:spChg>
        <pc:spChg chg="add del">
          <ac:chgData name="Chittaranjan Hens" userId="6fc03958433e8a43" providerId="LiveId" clId="{C4C725A7-EF9D-4C0C-A1CF-EA618DDC675D}" dt="2023-12-06T08:34:34.519" v="816" actId="22"/>
          <ac:spMkLst>
            <pc:docMk/>
            <pc:sldMk cId="1602759110" sldId="479"/>
            <ac:spMk id="15" creationId="{7D036637-0703-BED0-E949-21B74F9E2950}"/>
          </ac:spMkLst>
        </pc:spChg>
        <pc:spChg chg="add del mod">
          <ac:chgData name="Chittaranjan Hens" userId="6fc03958433e8a43" providerId="LiveId" clId="{C4C725A7-EF9D-4C0C-A1CF-EA618DDC675D}" dt="2023-12-06T08:39:38.777" v="851" actId="11529"/>
          <ac:spMkLst>
            <pc:docMk/>
            <pc:sldMk cId="1602759110" sldId="479"/>
            <ac:spMk id="18" creationId="{A9883507-8C8A-F7F7-8764-410AD429A3D8}"/>
          </ac:spMkLst>
        </pc:spChg>
        <pc:spChg chg="add mod">
          <ac:chgData name="Chittaranjan Hens" userId="6fc03958433e8a43" providerId="LiveId" clId="{C4C725A7-EF9D-4C0C-A1CF-EA618DDC675D}" dt="2023-12-06T11:29:04.473" v="1232" actId="1076"/>
          <ac:spMkLst>
            <pc:docMk/>
            <pc:sldMk cId="1602759110" sldId="479"/>
            <ac:spMk id="29" creationId="{9D18C6C8-E660-13FB-8B9F-E36113CC909A}"/>
          </ac:spMkLst>
        </pc:spChg>
        <pc:graphicFrameChg chg="add del mod">
          <ac:chgData name="Chittaranjan Hens" userId="6fc03958433e8a43" providerId="LiveId" clId="{C4C725A7-EF9D-4C0C-A1CF-EA618DDC675D}" dt="2023-12-06T08:30:29.619" v="791"/>
          <ac:graphicFrameMkLst>
            <pc:docMk/>
            <pc:sldMk cId="1602759110" sldId="479"/>
            <ac:graphicFrameMk id="2" creationId="{DE0CAB16-FAC0-609B-E840-648E60FF13CB}"/>
          </ac:graphicFrameMkLst>
        </pc:graphicFrameChg>
        <pc:graphicFrameChg chg="del mod modGraphic">
          <ac:chgData name="Chittaranjan Hens" userId="6fc03958433e8a43" providerId="LiveId" clId="{C4C725A7-EF9D-4C0C-A1CF-EA618DDC675D}" dt="2023-12-06T08:33:57.877" v="802" actId="478"/>
          <ac:graphicFrameMkLst>
            <pc:docMk/>
            <pc:sldMk cId="1602759110" sldId="479"/>
            <ac:graphicFrameMk id="5" creationId="{E7B35539-09C1-B755-D724-1FB6FFEDF813}"/>
          </ac:graphicFrameMkLst>
        </pc:graphicFrameChg>
        <pc:graphicFrameChg chg="add del mod">
          <ac:chgData name="Chittaranjan Hens" userId="6fc03958433e8a43" providerId="LiveId" clId="{C4C725A7-EF9D-4C0C-A1CF-EA618DDC675D}" dt="2023-12-06T08:30:29.243" v="790"/>
          <ac:graphicFrameMkLst>
            <pc:docMk/>
            <pc:sldMk cId="1602759110" sldId="479"/>
            <ac:graphicFrameMk id="7" creationId="{0330A372-3669-0974-2D72-B1C40F5ECB33}"/>
          </ac:graphicFrameMkLst>
        </pc:graphicFrameChg>
        <pc:graphicFrameChg chg="add del mod">
          <ac:chgData name="Chittaranjan Hens" userId="6fc03958433e8a43" providerId="LiveId" clId="{C4C725A7-EF9D-4C0C-A1CF-EA618DDC675D}" dt="2023-12-06T08:30:28.138" v="788"/>
          <ac:graphicFrameMkLst>
            <pc:docMk/>
            <pc:sldMk cId="1602759110" sldId="479"/>
            <ac:graphicFrameMk id="8" creationId="{808B667E-8DF3-3D11-7836-917C23A0115A}"/>
          </ac:graphicFrameMkLst>
        </pc:graphicFrameChg>
        <pc:graphicFrameChg chg="add del mod modGraphic">
          <ac:chgData name="Chittaranjan Hens" userId="6fc03958433e8a43" providerId="LiveId" clId="{C4C725A7-EF9D-4C0C-A1CF-EA618DDC675D}" dt="2023-12-06T08:30:27.263" v="786"/>
          <ac:graphicFrameMkLst>
            <pc:docMk/>
            <pc:sldMk cId="1602759110" sldId="479"/>
            <ac:graphicFrameMk id="9" creationId="{6C329D63-A387-4948-BAFE-9CC757D576CE}"/>
          </ac:graphicFrameMkLst>
        </pc:graphicFrameChg>
        <pc:graphicFrameChg chg="add del mod">
          <ac:chgData name="Chittaranjan Hens" userId="6fc03958433e8a43" providerId="LiveId" clId="{C4C725A7-EF9D-4C0C-A1CF-EA618DDC675D}" dt="2023-12-06T08:34:40.032" v="817" actId="478"/>
          <ac:graphicFrameMkLst>
            <pc:docMk/>
            <pc:sldMk cId="1602759110" sldId="479"/>
            <ac:graphicFrameMk id="11" creationId="{E4FB2308-616E-0076-CD54-49C20B08EB77}"/>
          </ac:graphicFrameMkLst>
        </pc:graphicFrameChg>
        <pc:graphicFrameChg chg="add del mod">
          <ac:chgData name="Chittaranjan Hens" userId="6fc03958433e8a43" providerId="LiveId" clId="{C4C725A7-EF9D-4C0C-A1CF-EA618DDC675D}" dt="2023-12-06T08:34:57.979" v="820"/>
          <ac:graphicFrameMkLst>
            <pc:docMk/>
            <pc:sldMk cId="1602759110" sldId="479"/>
            <ac:graphicFrameMk id="16" creationId="{F034A0C8-C7ED-17C1-17FD-EB19BDCC9168}"/>
          </ac:graphicFrameMkLst>
        </pc:graphicFrameChg>
        <pc:graphicFrameChg chg="add del mod modGraphic">
          <ac:chgData name="Chittaranjan Hens" userId="6fc03958433e8a43" providerId="LiveId" clId="{C4C725A7-EF9D-4C0C-A1CF-EA618DDC675D}" dt="2023-12-06T09:01:05.668" v="959" actId="478"/>
          <ac:graphicFrameMkLst>
            <pc:docMk/>
            <pc:sldMk cId="1602759110" sldId="479"/>
            <ac:graphicFrameMk id="17" creationId="{0AC98287-EB88-A035-6E0A-8913C8AA6551}"/>
          </ac:graphicFrameMkLst>
        </pc:graphicFrameChg>
        <pc:graphicFrameChg chg="add mod">
          <ac:chgData name="Chittaranjan Hens" userId="6fc03958433e8a43" providerId="LiveId" clId="{C4C725A7-EF9D-4C0C-A1CF-EA618DDC675D}" dt="2023-12-06T09:01:12.056" v="961" actId="1076"/>
          <ac:graphicFrameMkLst>
            <pc:docMk/>
            <pc:sldMk cId="1602759110" sldId="479"/>
            <ac:graphicFrameMk id="26" creationId="{70123AC7-BC9D-7AC6-AA51-84F7004732D8}"/>
          </ac:graphicFrameMkLst>
        </pc:graphicFrameChg>
        <pc:graphicFrameChg chg="add mod">
          <ac:chgData name="Chittaranjan Hens" userId="6fc03958433e8a43" providerId="LiveId" clId="{C4C725A7-EF9D-4C0C-A1CF-EA618DDC675D}" dt="2023-12-06T09:01:12.056" v="961" actId="1076"/>
          <ac:graphicFrameMkLst>
            <pc:docMk/>
            <pc:sldMk cId="1602759110" sldId="479"/>
            <ac:graphicFrameMk id="27" creationId="{8AFD2F0D-AD33-23A4-CAFE-CA758181C2B0}"/>
          </ac:graphicFrameMkLst>
        </pc:graphicFrameChg>
        <pc:graphicFrameChg chg="add mod">
          <ac:chgData name="Chittaranjan Hens" userId="6fc03958433e8a43" providerId="LiveId" clId="{C4C725A7-EF9D-4C0C-A1CF-EA618DDC675D}" dt="2023-12-06T09:01:12.056" v="961" actId="1076"/>
          <ac:graphicFrameMkLst>
            <pc:docMk/>
            <pc:sldMk cId="1602759110" sldId="479"/>
            <ac:graphicFrameMk id="28" creationId="{BB4AAF35-D8E9-DFC2-CFB2-E160BF6A116D}"/>
          </ac:graphicFrameMkLst>
        </pc:graphicFrameChg>
        <pc:picChg chg="del">
          <ac:chgData name="Chittaranjan Hens" userId="6fc03958433e8a43" providerId="LiveId" clId="{C4C725A7-EF9D-4C0C-A1CF-EA618DDC675D}" dt="2023-12-06T08:29:41.549" v="770" actId="478"/>
          <ac:picMkLst>
            <pc:docMk/>
            <pc:sldMk cId="1602759110" sldId="479"/>
            <ac:picMk id="6" creationId="{DC2D7994-1684-40F9-E945-D06DFE5C6B37}"/>
          </ac:picMkLst>
        </pc:picChg>
        <pc:picChg chg="add mod">
          <ac:chgData name="Chittaranjan Hens" userId="6fc03958433e8a43" providerId="LiveId" clId="{C4C725A7-EF9D-4C0C-A1CF-EA618DDC675D}" dt="2023-12-06T09:01:14.818" v="962" actId="14100"/>
          <ac:picMkLst>
            <pc:docMk/>
            <pc:sldMk cId="1602759110" sldId="479"/>
            <ac:picMk id="25" creationId="{E39F3835-393D-E14E-BC86-2B2C66EB02F0}"/>
          </ac:picMkLst>
        </pc:picChg>
        <pc:inkChg chg="add del">
          <ac:chgData name="Chittaranjan Hens" userId="6fc03958433e8a43" providerId="LiveId" clId="{C4C725A7-EF9D-4C0C-A1CF-EA618DDC675D}" dt="2023-12-06T08:38:10.695" v="838" actId="9405"/>
          <ac:inkMkLst>
            <pc:docMk/>
            <pc:sldMk cId="1602759110" sldId="479"/>
            <ac:inkMk id="19" creationId="{8F33468A-40A9-6F5C-5D79-CB1B35133CAE}"/>
          </ac:inkMkLst>
        </pc:inkChg>
        <pc:inkChg chg="add del">
          <ac:chgData name="Chittaranjan Hens" userId="6fc03958433e8a43" providerId="LiveId" clId="{C4C725A7-EF9D-4C0C-A1CF-EA618DDC675D}" dt="2023-12-06T08:38:10.402" v="837" actId="9405"/>
          <ac:inkMkLst>
            <pc:docMk/>
            <pc:sldMk cId="1602759110" sldId="479"/>
            <ac:inkMk id="20" creationId="{DE151D42-5BF5-4440-DADE-494A513700BC}"/>
          </ac:inkMkLst>
        </pc:inkChg>
        <pc:inkChg chg="add del">
          <ac:chgData name="Chittaranjan Hens" userId="6fc03958433e8a43" providerId="LiveId" clId="{C4C725A7-EF9D-4C0C-A1CF-EA618DDC675D}" dt="2023-12-06T08:38:10.122" v="836" actId="9405"/>
          <ac:inkMkLst>
            <pc:docMk/>
            <pc:sldMk cId="1602759110" sldId="479"/>
            <ac:inkMk id="21" creationId="{D2272F71-B246-ECCC-380A-FCE59F548D68}"/>
          </ac:inkMkLst>
        </pc:inkChg>
        <pc:inkChg chg="add del">
          <ac:chgData name="Chittaranjan Hens" userId="6fc03958433e8a43" providerId="LiveId" clId="{C4C725A7-EF9D-4C0C-A1CF-EA618DDC675D}" dt="2023-12-06T08:39:32.421" v="845" actId="9405"/>
          <ac:inkMkLst>
            <pc:docMk/>
            <pc:sldMk cId="1602759110" sldId="479"/>
            <ac:inkMk id="22" creationId="{5F0EEBD0-D53D-2F4B-7F68-AF5CEA0CA005}"/>
          </ac:inkMkLst>
        </pc:inkChg>
        <pc:inkChg chg="add del">
          <ac:chgData name="Chittaranjan Hens" userId="6fc03958433e8a43" providerId="LiveId" clId="{C4C725A7-EF9D-4C0C-A1CF-EA618DDC675D}" dt="2023-12-06T08:39:32.069" v="844" actId="9405"/>
          <ac:inkMkLst>
            <pc:docMk/>
            <pc:sldMk cId="1602759110" sldId="479"/>
            <ac:inkMk id="23" creationId="{EFBC6E23-FBB3-DFFD-D248-EC1111967146}"/>
          </ac:inkMkLst>
        </pc:inkChg>
        <pc:inkChg chg="add del">
          <ac:chgData name="Chittaranjan Hens" userId="6fc03958433e8a43" providerId="LiveId" clId="{C4C725A7-EF9D-4C0C-A1CF-EA618DDC675D}" dt="2023-12-06T08:39:31.789" v="843" actId="9405"/>
          <ac:inkMkLst>
            <pc:docMk/>
            <pc:sldMk cId="1602759110" sldId="479"/>
            <ac:inkMk id="24" creationId="{C933C68B-BC3C-BF0D-7CF9-25A59AD3BA9C}"/>
          </ac:inkMkLst>
        </pc:inkChg>
      </pc:sldChg>
      <pc:sldChg chg="addSp delSp modSp add mod setBg">
        <pc:chgData name="Chittaranjan Hens" userId="6fc03958433e8a43" providerId="LiveId" clId="{C4C725A7-EF9D-4C0C-A1CF-EA618DDC675D}" dt="2023-12-06T11:44:09.019" v="1247" actId="1076"/>
        <pc:sldMkLst>
          <pc:docMk/>
          <pc:sldMk cId="3793128355" sldId="480"/>
        </pc:sldMkLst>
        <pc:spChg chg="add mod">
          <ac:chgData name="Chittaranjan Hens" userId="6fc03958433e8a43" providerId="LiveId" clId="{C4C725A7-EF9D-4C0C-A1CF-EA618DDC675D}" dt="2023-12-06T11:13:18.300" v="1012" actId="1076"/>
          <ac:spMkLst>
            <pc:docMk/>
            <pc:sldMk cId="3793128355" sldId="480"/>
            <ac:spMk id="4" creationId="{C985A0A2-BA73-A250-AE7B-1621B5CF0307}"/>
          </ac:spMkLst>
        </pc:spChg>
        <pc:spChg chg="add del mod">
          <ac:chgData name="Chittaranjan Hens" userId="6fc03958433e8a43" providerId="LiveId" clId="{C4C725A7-EF9D-4C0C-A1CF-EA618DDC675D}" dt="2023-12-06T11:29:29.378" v="1233" actId="478"/>
          <ac:spMkLst>
            <pc:docMk/>
            <pc:sldMk cId="3793128355" sldId="480"/>
            <ac:spMk id="5" creationId="{F50F1AAB-E19D-72B4-9842-4AD3967D8E4C}"/>
          </ac:spMkLst>
        </pc:spChg>
        <pc:spChg chg="add mod">
          <ac:chgData name="Chittaranjan Hens" userId="6fc03958433e8a43" providerId="LiveId" clId="{C4C725A7-EF9D-4C0C-A1CF-EA618DDC675D}" dt="2023-12-06T11:29:33.346" v="1235" actId="1076"/>
          <ac:spMkLst>
            <pc:docMk/>
            <pc:sldMk cId="3793128355" sldId="480"/>
            <ac:spMk id="6" creationId="{583B1308-437C-768D-F792-EDBF27A90DAE}"/>
          </ac:spMkLst>
        </pc:spChg>
        <pc:spChg chg="mod">
          <ac:chgData name="Chittaranjan Hens" userId="6fc03958433e8a43" providerId="LiveId" clId="{C4C725A7-EF9D-4C0C-A1CF-EA618DDC675D}" dt="2023-12-06T11:12:50.182" v="1008" actId="1076"/>
          <ac:spMkLst>
            <pc:docMk/>
            <pc:sldMk cId="3793128355" sldId="480"/>
            <ac:spMk id="459779" creationId="{71F2790A-DB05-557C-721D-53186DDC08B9}"/>
          </ac:spMkLst>
        </pc:spChg>
        <pc:spChg chg="add del">
          <ac:chgData name="Chittaranjan Hens" userId="6fc03958433e8a43" providerId="LiveId" clId="{C4C725A7-EF9D-4C0C-A1CF-EA618DDC675D}" dt="2023-12-06T11:10:51.214" v="996" actId="26606"/>
          <ac:spMkLst>
            <pc:docMk/>
            <pc:sldMk cId="3793128355" sldId="480"/>
            <ac:spMk id="459784" creationId="{D12DDE76-C203-4047-9998-63900085B5E8}"/>
          </ac:spMkLst>
        </pc:spChg>
        <pc:spChg chg="add">
          <ac:chgData name="Chittaranjan Hens" userId="6fc03958433e8a43" providerId="LiveId" clId="{C4C725A7-EF9D-4C0C-A1CF-EA618DDC675D}" dt="2023-12-06T11:10:51.227" v="997" actId="26606"/>
          <ac:spMkLst>
            <pc:docMk/>
            <pc:sldMk cId="3793128355" sldId="480"/>
            <ac:spMk id="459786" creationId="{047C8CCB-F95D-4249-92DD-651249D3535A}"/>
          </ac:spMkLst>
        </pc:spChg>
        <pc:spChg chg="add">
          <ac:chgData name="Chittaranjan Hens" userId="6fc03958433e8a43" providerId="LiveId" clId="{C4C725A7-EF9D-4C0C-A1CF-EA618DDC675D}" dt="2023-12-06T11:10:51.227" v="997" actId="26606"/>
          <ac:spMkLst>
            <pc:docMk/>
            <pc:sldMk cId="3793128355" sldId="480"/>
            <ac:spMk id="459787" creationId="{6753252F-4873-4F63-801D-CC719279A7D5}"/>
          </ac:spMkLst>
        </pc:spChg>
        <pc:graphicFrameChg chg="del">
          <ac:chgData name="Chittaranjan Hens" userId="6fc03958433e8a43" providerId="LiveId" clId="{C4C725A7-EF9D-4C0C-A1CF-EA618DDC675D}" dt="2023-12-06T09:48:35.370" v="964" actId="478"/>
          <ac:graphicFrameMkLst>
            <pc:docMk/>
            <pc:sldMk cId="3793128355" sldId="480"/>
            <ac:graphicFrameMk id="26" creationId="{70123AC7-BC9D-7AC6-AA51-84F7004732D8}"/>
          </ac:graphicFrameMkLst>
        </pc:graphicFrameChg>
        <pc:graphicFrameChg chg="del">
          <ac:chgData name="Chittaranjan Hens" userId="6fc03958433e8a43" providerId="LiveId" clId="{C4C725A7-EF9D-4C0C-A1CF-EA618DDC675D}" dt="2023-12-06T09:48:35.370" v="964" actId="478"/>
          <ac:graphicFrameMkLst>
            <pc:docMk/>
            <pc:sldMk cId="3793128355" sldId="480"/>
            <ac:graphicFrameMk id="27" creationId="{8AFD2F0D-AD33-23A4-CAFE-CA758181C2B0}"/>
          </ac:graphicFrameMkLst>
        </pc:graphicFrameChg>
        <pc:graphicFrameChg chg="del">
          <ac:chgData name="Chittaranjan Hens" userId="6fc03958433e8a43" providerId="LiveId" clId="{C4C725A7-EF9D-4C0C-A1CF-EA618DDC675D}" dt="2023-12-06T09:48:35.370" v="964" actId="478"/>
          <ac:graphicFrameMkLst>
            <pc:docMk/>
            <pc:sldMk cId="3793128355" sldId="480"/>
            <ac:graphicFrameMk id="28" creationId="{BB4AAF35-D8E9-DFC2-CFB2-E160BF6A116D}"/>
          </ac:graphicFrameMkLst>
        </pc:graphicFrameChg>
        <pc:picChg chg="add mod">
          <ac:chgData name="Chittaranjan Hens" userId="6fc03958433e8a43" providerId="LiveId" clId="{C4C725A7-EF9D-4C0C-A1CF-EA618DDC675D}" dt="2023-12-06T11:44:09.019" v="1247" actId="1076"/>
          <ac:picMkLst>
            <pc:docMk/>
            <pc:sldMk cId="3793128355" sldId="480"/>
            <ac:picMk id="3" creationId="{2A366A2A-F21D-55EE-F6B7-5E10172738CF}"/>
          </ac:picMkLst>
        </pc:picChg>
        <pc:picChg chg="del">
          <ac:chgData name="Chittaranjan Hens" userId="6fc03958433e8a43" providerId="LiveId" clId="{C4C725A7-EF9D-4C0C-A1CF-EA618DDC675D}" dt="2023-12-06T09:48:35.370" v="964" actId="478"/>
          <ac:picMkLst>
            <pc:docMk/>
            <pc:sldMk cId="3793128355" sldId="480"/>
            <ac:picMk id="25" creationId="{E39F3835-393D-E14E-BC86-2B2C66EB02F0}"/>
          </ac:picMkLst>
        </pc:picChg>
      </pc:sldChg>
      <pc:sldChg chg="add">
        <pc:chgData name="Chittaranjan Hens" userId="6fc03958433e8a43" providerId="LiveId" clId="{C4C725A7-EF9D-4C0C-A1CF-EA618DDC675D}" dt="2023-12-06T10:56:53.589" v="988" actId="2890"/>
        <pc:sldMkLst>
          <pc:docMk/>
          <pc:sldMk cId="401126861" sldId="481"/>
        </pc:sldMkLst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772904260" sldId="481"/>
        </pc:sldMkLst>
      </pc:sldChg>
      <pc:sldChg chg="addSp delSp modSp add del mod">
        <pc:chgData name="Chittaranjan Hens" userId="6fc03958433e8a43" providerId="LiveId" clId="{C4C725A7-EF9D-4C0C-A1CF-EA618DDC675D}" dt="2023-12-07T08:06:56.696" v="1393"/>
        <pc:sldMkLst>
          <pc:docMk/>
          <pc:sldMk cId="2223380793" sldId="482"/>
        </pc:sldMkLst>
        <pc:spChg chg="del mod">
          <ac:chgData name="Chittaranjan Hens" userId="6fc03958433e8a43" providerId="LiveId" clId="{C4C725A7-EF9D-4C0C-A1CF-EA618DDC675D}" dt="2023-12-06T11:29:37.923" v="1237" actId="478"/>
          <ac:spMkLst>
            <pc:docMk/>
            <pc:sldMk cId="2223380793" sldId="482"/>
            <ac:spMk id="5" creationId="{F50F1AAB-E19D-72B4-9842-4AD3967D8E4C}"/>
          </ac:spMkLst>
        </pc:spChg>
        <pc:spChg chg="add mod">
          <ac:chgData name="Chittaranjan Hens" userId="6fc03958433e8a43" providerId="LiveId" clId="{C4C725A7-EF9D-4C0C-A1CF-EA618DDC675D}" dt="2023-12-07T08:06:56.696" v="1393"/>
          <ac:spMkLst>
            <pc:docMk/>
            <pc:sldMk cId="2223380793" sldId="482"/>
            <ac:spMk id="6" creationId="{437B47C1-38F8-D7DD-F0D3-C570D58873A2}"/>
          </ac:spMkLst>
        </pc:spChg>
        <pc:spChg chg="add del mod">
          <ac:chgData name="Chittaranjan Hens" userId="6fc03958433e8a43" providerId="LiveId" clId="{C4C725A7-EF9D-4C0C-A1CF-EA618DDC675D}" dt="2023-12-06T11:29:40.177" v="1239" actId="478"/>
          <ac:spMkLst>
            <pc:docMk/>
            <pc:sldMk cId="2223380793" sldId="482"/>
            <ac:spMk id="7" creationId="{DEBA6940-1B9C-0C98-372F-6047C5C6CC3E}"/>
          </ac:spMkLst>
        </pc:spChg>
        <pc:picChg chg="mod">
          <ac:chgData name="Chittaranjan Hens" userId="6fc03958433e8a43" providerId="LiveId" clId="{C4C725A7-EF9D-4C0C-A1CF-EA618DDC675D}" dt="2023-12-06T11:23:33.702" v="1071" actId="1076"/>
          <ac:picMkLst>
            <pc:docMk/>
            <pc:sldMk cId="2223380793" sldId="482"/>
            <ac:picMk id="3" creationId="{2A366A2A-F21D-55EE-F6B7-5E10172738CF}"/>
          </ac:picMkLst>
        </pc:picChg>
        <pc:picChg chg="add del mod">
          <ac:chgData name="Chittaranjan Hens" userId="6fc03958433e8a43" providerId="LiveId" clId="{C4C725A7-EF9D-4C0C-A1CF-EA618DDC675D}" dt="2023-12-06T11:44:31.058" v="1253" actId="478"/>
          <ac:picMkLst>
            <pc:docMk/>
            <pc:sldMk cId="2223380793" sldId="482"/>
            <ac:picMk id="9" creationId="{7058EA4A-E6CD-0E87-08E7-705257D3D1F6}"/>
          </ac:picMkLst>
        </pc:picChg>
      </pc:sldChg>
      <pc:sldChg chg="del">
        <pc:chgData name="Chittaranjan Hens" userId="6fc03958433e8a43" providerId="LiveId" clId="{C4C725A7-EF9D-4C0C-A1CF-EA618DDC675D}" dt="2023-12-06T06:39:15.202" v="0" actId="47"/>
        <pc:sldMkLst>
          <pc:docMk/>
          <pc:sldMk cId="2565698895" sldId="482"/>
        </pc:sldMkLst>
      </pc:sldChg>
      <pc:sldChg chg="modSp add mod">
        <pc:chgData name="Chittaranjan Hens" userId="6fc03958433e8a43" providerId="LiveId" clId="{C4C725A7-EF9D-4C0C-A1CF-EA618DDC675D}" dt="2023-12-06T18:43:22.043" v="1384" actId="20577"/>
        <pc:sldMkLst>
          <pc:docMk/>
          <pc:sldMk cId="913819543" sldId="483"/>
        </pc:sldMkLst>
        <pc:spChg chg="mod">
          <ac:chgData name="Chittaranjan Hens" userId="6fc03958433e8a43" providerId="LiveId" clId="{C4C725A7-EF9D-4C0C-A1CF-EA618DDC675D}" dt="2023-12-06T18:43:22.043" v="1384" actId="20577"/>
          <ac:spMkLst>
            <pc:docMk/>
            <pc:sldMk cId="913819543" sldId="483"/>
            <ac:spMk id="459779" creationId="{71F2790A-DB05-557C-721D-53186DDC08B9}"/>
          </ac:spMkLst>
        </pc:spChg>
      </pc:sldChg>
      <pc:sldChg chg="addSp delSp modSp add del mod ord delAnim modAnim">
        <pc:chgData name="Chittaranjan Hens" userId="6fc03958433e8a43" providerId="LiveId" clId="{C4C725A7-EF9D-4C0C-A1CF-EA618DDC675D}" dt="2023-12-07T08:43:42.533" v="1780"/>
        <pc:sldMkLst>
          <pc:docMk/>
          <pc:sldMk cId="2154057545" sldId="484"/>
        </pc:sldMkLst>
        <pc:spChg chg="add del mod">
          <ac:chgData name="Chittaranjan Hens" userId="6fc03958433e8a43" providerId="LiveId" clId="{C4C725A7-EF9D-4C0C-A1CF-EA618DDC675D}" dt="2023-12-06T18:43:01.286" v="1360" actId="478"/>
          <ac:spMkLst>
            <pc:docMk/>
            <pc:sldMk cId="2154057545" sldId="484"/>
            <ac:spMk id="2" creationId="{3557DAFF-C636-8B97-6811-CA16CC6CBECC}"/>
          </ac:spMkLst>
        </pc:spChg>
        <pc:spChg chg="add mod">
          <ac:chgData name="Chittaranjan Hens" userId="6fc03958433e8a43" providerId="LiveId" clId="{C4C725A7-EF9D-4C0C-A1CF-EA618DDC675D}" dt="2023-12-07T08:09:45.746" v="1418" actId="14100"/>
          <ac:spMkLst>
            <pc:docMk/>
            <pc:sldMk cId="2154057545" sldId="484"/>
            <ac:spMk id="3" creationId="{265F5E44-CE7B-66CE-EAB7-C74FFAFD2585}"/>
          </ac:spMkLst>
        </pc:spChg>
        <pc:spChg chg="del">
          <ac:chgData name="Chittaranjan Hens" userId="6fc03958433e8a43" providerId="LiveId" clId="{C4C725A7-EF9D-4C0C-A1CF-EA618DDC675D}" dt="2023-12-06T11:44:56.874" v="1259" actId="478"/>
          <ac:spMkLst>
            <pc:docMk/>
            <pc:sldMk cId="2154057545" sldId="484"/>
            <ac:spMk id="4" creationId="{D429E054-5A44-244E-2016-EF111161588F}"/>
          </ac:spMkLst>
        </pc:spChg>
        <pc:spChg chg="add del mod">
          <ac:chgData name="Chittaranjan Hens" userId="6fc03958433e8a43" providerId="LiveId" clId="{C4C725A7-EF9D-4C0C-A1CF-EA618DDC675D}" dt="2023-12-07T08:09:05.067" v="1408" actId="478"/>
          <ac:spMkLst>
            <pc:docMk/>
            <pc:sldMk cId="2154057545" sldId="484"/>
            <ac:spMk id="7" creationId="{3AE96FA2-C5A0-BC5A-E236-0CFF4FC0CF2F}"/>
          </ac:spMkLst>
        </pc:spChg>
        <pc:spChg chg="del">
          <ac:chgData name="Chittaranjan Hens" userId="6fc03958433e8a43" providerId="LiveId" clId="{C4C725A7-EF9D-4C0C-A1CF-EA618DDC675D}" dt="2023-12-06T11:44:56.874" v="1259" actId="478"/>
          <ac:spMkLst>
            <pc:docMk/>
            <pc:sldMk cId="2154057545" sldId="484"/>
            <ac:spMk id="10" creationId="{70373A06-8C13-F869-65E7-2D4974CA7E64}"/>
          </ac:spMkLst>
        </pc:spChg>
        <pc:spChg chg="add mod">
          <ac:chgData name="Chittaranjan Hens" userId="6fc03958433e8a43" providerId="LiveId" clId="{C4C725A7-EF9D-4C0C-A1CF-EA618DDC675D}" dt="2023-12-07T08:26:41.521" v="1733" actId="20577"/>
          <ac:spMkLst>
            <pc:docMk/>
            <pc:sldMk cId="2154057545" sldId="484"/>
            <ac:spMk id="17" creationId="{EC258602-71A3-19FB-A59D-FE457C24970A}"/>
          </ac:spMkLst>
        </pc:spChg>
        <pc:spChg chg="mod">
          <ac:chgData name="Chittaranjan Hens" userId="6fc03958433e8a43" providerId="LiveId" clId="{C4C725A7-EF9D-4C0C-A1CF-EA618DDC675D}" dt="2023-12-07T08:09:27.686" v="1416" actId="14100"/>
          <ac:spMkLst>
            <pc:docMk/>
            <pc:sldMk cId="2154057545" sldId="484"/>
            <ac:spMk id="459779" creationId="{71F2790A-DB05-557C-721D-53186DDC08B9}"/>
          </ac:spMkLst>
        </pc:spChg>
        <pc:grpChg chg="add del mod">
          <ac:chgData name="Chittaranjan Hens" userId="6fc03958433e8a43" providerId="LiveId" clId="{C4C725A7-EF9D-4C0C-A1CF-EA618DDC675D}" dt="2023-12-07T08:39:17.831" v="1740" actId="165"/>
          <ac:grpSpMkLst>
            <pc:docMk/>
            <pc:sldMk cId="2154057545" sldId="484"/>
            <ac:grpSpMk id="4" creationId="{202C577A-FC25-A5E9-57A4-6C350EC936CD}"/>
          </ac:grpSpMkLst>
        </pc:grpChg>
        <pc:grpChg chg="del">
          <ac:chgData name="Chittaranjan Hens" userId="6fc03958433e8a43" providerId="LiveId" clId="{C4C725A7-EF9D-4C0C-A1CF-EA618DDC675D}" dt="2023-12-06T11:46:19.589" v="1261" actId="478"/>
          <ac:grpSpMkLst>
            <pc:docMk/>
            <pc:sldMk cId="2154057545" sldId="484"/>
            <ac:grpSpMk id="11" creationId="{CC336485-EAEB-7282-1342-59CCD04BFC96}"/>
          </ac:grpSpMkLst>
        </pc:grpChg>
        <pc:grpChg chg="add del mod">
          <ac:chgData name="Chittaranjan Hens" userId="6fc03958433e8a43" providerId="LiveId" clId="{C4C725A7-EF9D-4C0C-A1CF-EA618DDC675D}" dt="2023-12-07T08:40:40.436" v="1760" actId="165"/>
          <ac:grpSpMkLst>
            <pc:docMk/>
            <pc:sldMk cId="2154057545" sldId="484"/>
            <ac:grpSpMk id="12" creationId="{1AFD9EC3-CC88-37E3-0A70-F481DD61B136}"/>
          </ac:grpSpMkLst>
        </pc:grpChg>
        <pc:grpChg chg="add del mod">
          <ac:chgData name="Chittaranjan Hens" userId="6fc03958433e8a43" providerId="LiveId" clId="{C4C725A7-EF9D-4C0C-A1CF-EA618DDC675D}" dt="2023-12-07T08:42:17.999" v="1774" actId="165"/>
          <ac:grpSpMkLst>
            <pc:docMk/>
            <pc:sldMk cId="2154057545" sldId="484"/>
            <ac:grpSpMk id="13" creationId="{907834B8-1605-013A-43A6-73F5B8C1006E}"/>
          </ac:grpSpMkLst>
        </pc:grpChg>
        <pc:grpChg chg="add del mod">
          <ac:chgData name="Chittaranjan Hens" userId="6fc03958433e8a43" providerId="LiveId" clId="{C4C725A7-EF9D-4C0C-A1CF-EA618DDC675D}" dt="2023-12-07T08:42:17.999" v="1774" actId="165"/>
          <ac:grpSpMkLst>
            <pc:docMk/>
            <pc:sldMk cId="2154057545" sldId="484"/>
            <ac:grpSpMk id="16" creationId="{6A088D8E-B870-735D-4E0E-C3886677B0DF}"/>
          </ac:grpSpMkLst>
        </pc:grpChg>
        <pc:picChg chg="add del mod">
          <ac:chgData name="Chittaranjan Hens" userId="6fc03958433e8a43" providerId="LiveId" clId="{C4C725A7-EF9D-4C0C-A1CF-EA618DDC675D}" dt="2023-12-06T11:44:56.874" v="1259" actId="478"/>
          <ac:picMkLst>
            <pc:docMk/>
            <pc:sldMk cId="2154057545" sldId="484"/>
            <ac:picMk id="2" creationId="{3290F3D0-43B4-990B-D103-1560C63251BA}"/>
          </ac:picMkLst>
        </pc:picChg>
        <pc:picChg chg="add del mod">
          <ac:chgData name="Chittaranjan Hens" userId="6fc03958433e8a43" providerId="LiveId" clId="{C4C725A7-EF9D-4C0C-A1CF-EA618DDC675D}" dt="2023-12-06T11:44:56.874" v="1259" actId="478"/>
          <ac:picMkLst>
            <pc:docMk/>
            <pc:sldMk cId="2154057545" sldId="484"/>
            <ac:picMk id="3" creationId="{18059D34-FD46-E88E-4625-8FF304F3E1DA}"/>
          </ac:picMkLst>
        </pc:picChg>
        <pc:picChg chg="del mod">
          <ac:chgData name="Chittaranjan Hens" userId="6fc03958433e8a43" providerId="LiveId" clId="{C4C725A7-EF9D-4C0C-A1CF-EA618DDC675D}" dt="2023-12-06T11:46:17.377" v="1260" actId="478"/>
          <ac:picMkLst>
            <pc:docMk/>
            <pc:sldMk cId="2154057545" sldId="484"/>
            <ac:picMk id="6" creationId="{DC2D7994-1684-40F9-E945-D06DFE5C6B37}"/>
          </ac:picMkLst>
        </pc:picChg>
        <pc:picChg chg="add del mod">
          <ac:chgData name="Chittaranjan Hens" userId="6fc03958433e8a43" providerId="LiveId" clId="{C4C725A7-EF9D-4C0C-A1CF-EA618DDC675D}" dt="2023-12-07T08:39:50.838" v="1751" actId="478"/>
          <ac:picMkLst>
            <pc:docMk/>
            <pc:sldMk cId="2154057545" sldId="484"/>
            <ac:picMk id="6" creationId="{F2AC1E86-E8DD-85BA-EBA6-C2EF15F1D93A}"/>
          </ac:picMkLst>
        </pc:picChg>
        <pc:picChg chg="del">
          <ac:chgData name="Chittaranjan Hens" userId="6fc03958433e8a43" providerId="LiveId" clId="{C4C725A7-EF9D-4C0C-A1CF-EA618DDC675D}" dt="2023-12-06T11:46:17.377" v="1260" actId="478"/>
          <ac:picMkLst>
            <pc:docMk/>
            <pc:sldMk cId="2154057545" sldId="484"/>
            <ac:picMk id="8" creationId="{2570C474-737B-24BE-E1F7-015119232677}"/>
          </ac:picMkLst>
        </pc:picChg>
        <pc:picChg chg="add mod topLvl">
          <ac:chgData name="Chittaranjan Hens" userId="6fc03958433e8a43" providerId="LiveId" clId="{C4C725A7-EF9D-4C0C-A1CF-EA618DDC675D}" dt="2023-12-07T08:42:17.999" v="1774" actId="165"/>
          <ac:picMkLst>
            <pc:docMk/>
            <pc:sldMk cId="2154057545" sldId="484"/>
            <ac:picMk id="9" creationId="{E88C099F-D51D-B099-A592-944FFC42ADA6}"/>
          </ac:picMkLst>
        </pc:picChg>
        <pc:picChg chg="add mod topLvl">
          <ac:chgData name="Chittaranjan Hens" userId="6fc03958433e8a43" providerId="LiveId" clId="{C4C725A7-EF9D-4C0C-A1CF-EA618DDC675D}" dt="2023-12-07T08:42:17.999" v="1774" actId="165"/>
          <ac:picMkLst>
            <pc:docMk/>
            <pc:sldMk cId="2154057545" sldId="484"/>
            <ac:picMk id="11" creationId="{18B4AC0D-E98B-6687-D020-0A5F860F14F6}"/>
          </ac:picMkLst>
        </pc:picChg>
        <pc:picChg chg="add del mod">
          <ac:chgData name="Chittaranjan Hens" userId="6fc03958433e8a43" providerId="LiveId" clId="{C4C725A7-EF9D-4C0C-A1CF-EA618DDC675D}" dt="2023-12-06T11:57:53.374" v="1338" actId="478"/>
          <ac:picMkLst>
            <pc:docMk/>
            <pc:sldMk cId="2154057545" sldId="484"/>
            <ac:picMk id="19" creationId="{19E545D1-1790-59A5-C8F5-B30DCBD85911}"/>
          </ac:picMkLst>
        </pc:picChg>
        <pc:picChg chg="add del mod topLvl">
          <ac:chgData name="Chittaranjan Hens" userId="6fc03958433e8a43" providerId="LiveId" clId="{C4C725A7-EF9D-4C0C-A1CF-EA618DDC675D}" dt="2023-12-07T08:40:59.358" v="1765" actId="478"/>
          <ac:picMkLst>
            <pc:docMk/>
            <pc:sldMk cId="2154057545" sldId="484"/>
            <ac:picMk id="20" creationId="{125AC416-6DEC-91D7-CEEF-E5CD9BF38A51}"/>
          </ac:picMkLst>
        </pc:picChg>
        <pc:inkChg chg="add del">
          <ac:chgData name="Chittaranjan Hens" userId="6fc03958433e8a43" providerId="LiveId" clId="{C4C725A7-EF9D-4C0C-A1CF-EA618DDC675D}" dt="2023-12-07T08:41:26.426" v="1770" actId="9405"/>
          <ac:inkMkLst>
            <pc:docMk/>
            <pc:sldMk cId="2154057545" sldId="484"/>
            <ac:inkMk id="14" creationId="{F5F40A22-477B-B06E-FB2C-F49EB564EE12}"/>
          </ac:inkMkLst>
        </pc:inkChg>
        <pc:inkChg chg="add mod topLvl">
          <ac:chgData name="Chittaranjan Hens" userId="6fc03958433e8a43" providerId="LiveId" clId="{C4C725A7-EF9D-4C0C-A1CF-EA618DDC675D}" dt="2023-12-07T08:42:17.999" v="1774" actId="165"/>
          <ac:inkMkLst>
            <pc:docMk/>
            <pc:sldMk cId="2154057545" sldId="484"/>
            <ac:inkMk id="15" creationId="{63F3B883-7DF5-B337-DF1A-8FCAE63C896D}"/>
          </ac:inkMkLst>
        </pc:inkChg>
        <pc:inkChg chg="add del">
          <ac:chgData name="Chittaranjan Hens" userId="6fc03958433e8a43" providerId="LiveId" clId="{C4C725A7-EF9D-4C0C-A1CF-EA618DDC675D}" dt="2023-12-06T11:59:33.612" v="1352" actId="9405"/>
          <ac:inkMkLst>
            <pc:docMk/>
            <pc:sldMk cId="2154057545" sldId="484"/>
            <ac:inkMk id="21" creationId="{53D684E9-F3D4-AB97-D499-CD50F1AE2EA0}"/>
          </ac:inkMkLst>
        </pc:inkChg>
        <pc:inkChg chg="add mod ord topLvl">
          <ac:chgData name="Chittaranjan Hens" userId="6fc03958433e8a43" providerId="LiveId" clId="{C4C725A7-EF9D-4C0C-A1CF-EA618DDC675D}" dt="2023-12-07T08:42:17.999" v="1774" actId="165"/>
          <ac:inkMkLst>
            <pc:docMk/>
            <pc:sldMk cId="2154057545" sldId="484"/>
            <ac:inkMk id="22" creationId="{D9EDD0F2-3A99-C2A4-E567-DB75A604D5D6}"/>
          </ac:inkMkLst>
        </pc:inkChg>
      </pc:sldChg>
      <pc:sldChg chg="delSp add mod modAnim">
        <pc:chgData name="Chittaranjan Hens" userId="6fc03958433e8a43" providerId="LiveId" clId="{C4C725A7-EF9D-4C0C-A1CF-EA618DDC675D}" dt="2023-12-07T08:44:04.679" v="1782"/>
        <pc:sldMkLst>
          <pc:docMk/>
          <pc:sldMk cId="1660685219" sldId="485"/>
        </pc:sldMkLst>
        <pc:picChg chg="del">
          <ac:chgData name="Chittaranjan Hens" userId="6fc03958433e8a43" providerId="LiveId" clId="{C4C725A7-EF9D-4C0C-A1CF-EA618DDC675D}" dt="2023-12-07T08:44:02.940" v="1781" actId="478"/>
          <ac:picMkLst>
            <pc:docMk/>
            <pc:sldMk cId="1660685219" sldId="485"/>
            <ac:picMk id="20" creationId="{125AC416-6DEC-91D7-CEEF-E5CD9BF38A51}"/>
          </ac:picMkLst>
        </pc:picChg>
      </pc:sldChg>
      <pc:sldChg chg="addSp delSp modSp add mod modAnim">
        <pc:chgData name="Chittaranjan Hens" userId="6fc03958433e8a43" providerId="LiveId" clId="{C4C725A7-EF9D-4C0C-A1CF-EA618DDC675D}" dt="2023-12-07T12:39:04.956" v="1801" actId="1076"/>
        <pc:sldMkLst>
          <pc:docMk/>
          <pc:sldMk cId="422991109" sldId="486"/>
        </pc:sldMkLst>
        <pc:spChg chg="del">
          <ac:chgData name="Chittaranjan Hens" userId="6fc03958433e8a43" providerId="LiveId" clId="{C4C725A7-EF9D-4C0C-A1CF-EA618DDC675D}" dt="2023-12-07T08:44:12.925" v="1784" actId="478"/>
          <ac:spMkLst>
            <pc:docMk/>
            <pc:sldMk cId="422991109" sldId="486"/>
            <ac:spMk id="17" creationId="{EC258602-71A3-19FB-A59D-FE457C24970A}"/>
          </ac:spMkLst>
        </pc:spChg>
        <pc:picChg chg="add mod">
          <ac:chgData name="Chittaranjan Hens" userId="6fc03958433e8a43" providerId="LiveId" clId="{C4C725A7-EF9D-4C0C-A1CF-EA618DDC675D}" dt="2023-12-07T12:39:04.956" v="1801" actId="1076"/>
          <ac:picMkLst>
            <pc:docMk/>
            <pc:sldMk cId="422991109" sldId="486"/>
            <ac:picMk id="4" creationId="{BBFC1668-6EB1-56AA-858F-9F88F829E0C5}"/>
          </ac:picMkLst>
        </pc:picChg>
        <pc:picChg chg="mod">
          <ac:chgData name="Chittaranjan Hens" userId="6fc03958433e8a43" providerId="LiveId" clId="{C4C725A7-EF9D-4C0C-A1CF-EA618DDC675D}" dt="2023-12-07T12:38:34.685" v="1794" actId="1076"/>
          <ac:picMkLst>
            <pc:docMk/>
            <pc:sldMk cId="422991109" sldId="486"/>
            <ac:picMk id="9" creationId="{E88C099F-D51D-B099-A592-944FFC42ADA6}"/>
          </ac:picMkLst>
        </pc:picChg>
        <pc:picChg chg="mod">
          <ac:chgData name="Chittaranjan Hens" userId="6fc03958433e8a43" providerId="LiveId" clId="{C4C725A7-EF9D-4C0C-A1CF-EA618DDC675D}" dt="2023-12-07T12:38:33.497" v="1793" actId="1076"/>
          <ac:picMkLst>
            <pc:docMk/>
            <pc:sldMk cId="422991109" sldId="486"/>
            <ac:picMk id="11" creationId="{18B4AC0D-E98B-6687-D020-0A5F860F14F6}"/>
          </ac:picMkLst>
        </pc:picChg>
        <pc:inkChg chg="del">
          <ac:chgData name="Chittaranjan Hens" userId="6fc03958433e8a43" providerId="LiveId" clId="{C4C725A7-EF9D-4C0C-A1CF-EA618DDC675D}" dt="2023-12-07T08:44:28.764" v="1789" actId="478"/>
          <ac:inkMkLst>
            <pc:docMk/>
            <pc:sldMk cId="422991109" sldId="486"/>
            <ac:inkMk id="15" creationId="{63F3B883-7DF5-B337-DF1A-8FCAE63C896D}"/>
          </ac:inkMkLst>
        </pc:inkChg>
        <pc:inkChg chg="del">
          <ac:chgData name="Chittaranjan Hens" userId="6fc03958433e8a43" providerId="LiveId" clId="{C4C725A7-EF9D-4C0C-A1CF-EA618DDC675D}" dt="2023-12-07T08:44:30.899" v="1790" actId="478"/>
          <ac:inkMkLst>
            <pc:docMk/>
            <pc:sldMk cId="422991109" sldId="486"/>
            <ac:inkMk id="22" creationId="{D9EDD0F2-3A99-C2A4-E567-DB75A604D5D6}"/>
          </ac:inkMkLst>
        </pc:inkChg>
      </pc:sldChg>
      <pc:sldChg chg="addSp delSp modSp add mod">
        <pc:chgData name="Chittaranjan Hens" userId="6fc03958433e8a43" providerId="LiveId" clId="{C4C725A7-EF9D-4C0C-A1CF-EA618DDC675D}" dt="2023-12-07T12:42:32.357" v="1887" actId="1076"/>
        <pc:sldMkLst>
          <pc:docMk/>
          <pc:sldMk cId="1674887281" sldId="487"/>
        </pc:sldMkLst>
        <pc:spChg chg="add mod">
          <ac:chgData name="Chittaranjan Hens" userId="6fc03958433e8a43" providerId="LiveId" clId="{C4C725A7-EF9D-4C0C-A1CF-EA618DDC675D}" dt="2023-12-07T12:42:32.357" v="1887" actId="1076"/>
          <ac:spMkLst>
            <pc:docMk/>
            <pc:sldMk cId="1674887281" sldId="487"/>
            <ac:spMk id="5" creationId="{15452E1F-5A96-7C9C-8755-9883D068ED62}"/>
          </ac:spMkLst>
        </pc:spChg>
        <pc:picChg chg="mod">
          <ac:chgData name="Chittaranjan Hens" userId="6fc03958433e8a43" providerId="LiveId" clId="{C4C725A7-EF9D-4C0C-A1CF-EA618DDC675D}" dt="2023-12-07T12:39:14.306" v="1804" actId="1076"/>
          <ac:picMkLst>
            <pc:docMk/>
            <pc:sldMk cId="1674887281" sldId="487"/>
            <ac:picMk id="4" creationId="{BBFC1668-6EB1-56AA-858F-9F88F829E0C5}"/>
          </ac:picMkLst>
        </pc:picChg>
        <pc:picChg chg="del">
          <ac:chgData name="Chittaranjan Hens" userId="6fc03958433e8a43" providerId="LiveId" clId="{C4C725A7-EF9D-4C0C-A1CF-EA618DDC675D}" dt="2023-12-07T12:39:12.266" v="1803" actId="478"/>
          <ac:picMkLst>
            <pc:docMk/>
            <pc:sldMk cId="1674887281" sldId="487"/>
            <ac:picMk id="9" creationId="{E88C099F-D51D-B099-A592-944FFC42ADA6}"/>
          </ac:picMkLst>
        </pc:picChg>
        <pc:picChg chg="del">
          <ac:chgData name="Chittaranjan Hens" userId="6fc03958433e8a43" providerId="LiveId" clId="{C4C725A7-EF9D-4C0C-A1CF-EA618DDC675D}" dt="2023-12-07T12:39:12.266" v="1803" actId="478"/>
          <ac:picMkLst>
            <pc:docMk/>
            <pc:sldMk cId="1674887281" sldId="487"/>
            <ac:picMk id="11" creationId="{18B4AC0D-E98B-6687-D020-0A5F860F14F6}"/>
          </ac:picMkLst>
        </pc:picChg>
      </pc:sldChg>
      <pc:sldChg chg="addSp delSp modSp add mod">
        <pc:chgData name="Chittaranjan Hens" userId="6fc03958433e8a43" providerId="LiveId" clId="{C4C725A7-EF9D-4C0C-A1CF-EA618DDC675D}" dt="2023-12-07T12:42:55.215" v="1891" actId="1076"/>
        <pc:sldMkLst>
          <pc:docMk/>
          <pc:sldMk cId="3931095187" sldId="488"/>
        </pc:sldMkLst>
        <pc:spChg chg="mod">
          <ac:chgData name="Chittaranjan Hens" userId="6fc03958433e8a43" providerId="LiveId" clId="{C4C725A7-EF9D-4C0C-A1CF-EA618DDC675D}" dt="2023-12-07T12:42:55.215" v="1891" actId="1076"/>
          <ac:spMkLst>
            <pc:docMk/>
            <pc:sldMk cId="3931095187" sldId="488"/>
            <ac:spMk id="3" creationId="{265F5E44-CE7B-66CE-EAB7-C74FFAFD2585}"/>
          </ac:spMkLst>
        </pc:spChg>
        <pc:spChg chg="del mod">
          <ac:chgData name="Chittaranjan Hens" userId="6fc03958433e8a43" providerId="LiveId" clId="{C4C725A7-EF9D-4C0C-A1CF-EA618DDC675D}" dt="2023-12-07T12:42:42.656" v="1888" actId="478"/>
          <ac:spMkLst>
            <pc:docMk/>
            <pc:sldMk cId="3931095187" sldId="488"/>
            <ac:spMk id="5" creationId="{15452E1F-5A96-7C9C-8755-9883D068ED62}"/>
          </ac:spMkLst>
        </pc:spChg>
        <pc:spChg chg="add mod">
          <ac:chgData name="Chittaranjan Hens" userId="6fc03958433e8a43" providerId="LiveId" clId="{C4C725A7-EF9D-4C0C-A1CF-EA618DDC675D}" dt="2023-12-07T12:41:39.179" v="1873" actId="1076"/>
          <ac:spMkLst>
            <pc:docMk/>
            <pc:sldMk cId="3931095187" sldId="488"/>
            <ac:spMk id="6" creationId="{2E191161-A538-8A60-8ADE-C1C7EC2D4EFF}"/>
          </ac:spMkLst>
        </pc:spChg>
        <pc:spChg chg="add mod">
          <ac:chgData name="Chittaranjan Hens" userId="6fc03958433e8a43" providerId="LiveId" clId="{C4C725A7-EF9D-4C0C-A1CF-EA618DDC675D}" dt="2023-12-07T12:42:47.335" v="1890" actId="1076"/>
          <ac:spMkLst>
            <pc:docMk/>
            <pc:sldMk cId="3931095187" sldId="488"/>
            <ac:spMk id="7" creationId="{2570EDE5-C229-8CC2-E11A-CF775547E982}"/>
          </ac:spMkLst>
        </pc:spChg>
      </pc:sldChg>
      <pc:sldChg chg="addSp delSp modSp add mod delAnim">
        <pc:chgData name="Chittaranjan Hens" userId="6fc03958433e8a43" providerId="LiveId" clId="{C4C725A7-EF9D-4C0C-A1CF-EA618DDC675D}" dt="2023-12-07T18:49:58.718" v="1948" actId="20577"/>
        <pc:sldMkLst>
          <pc:docMk/>
          <pc:sldMk cId="236371557" sldId="489"/>
        </pc:sldMkLst>
        <pc:spChg chg="add del">
          <ac:chgData name="Chittaranjan Hens" userId="6fc03958433e8a43" providerId="LiveId" clId="{C4C725A7-EF9D-4C0C-A1CF-EA618DDC675D}" dt="2023-12-07T18:49:43.652" v="1925" actId="22"/>
          <ac:spMkLst>
            <pc:docMk/>
            <pc:sldMk cId="236371557" sldId="489"/>
            <ac:spMk id="3" creationId="{5842DAF6-517E-05E0-E13F-08C13D1C3A81}"/>
          </ac:spMkLst>
        </pc:spChg>
        <pc:spChg chg="add mod">
          <ac:chgData name="Chittaranjan Hens" userId="6fc03958433e8a43" providerId="LiveId" clId="{C4C725A7-EF9D-4C0C-A1CF-EA618DDC675D}" dt="2023-12-07T18:49:58.718" v="1948" actId="20577"/>
          <ac:spMkLst>
            <pc:docMk/>
            <pc:sldMk cId="236371557" sldId="489"/>
            <ac:spMk id="5" creationId="{5E706E6D-5561-1295-843E-B00DD0193B09}"/>
          </ac:spMkLst>
        </pc:spChg>
        <pc:spChg chg="del">
          <ac:chgData name="Chittaranjan Hens" userId="6fc03958433e8a43" providerId="LiveId" clId="{C4C725A7-EF9D-4C0C-A1CF-EA618DDC675D}" dt="2023-12-07T18:47:37.538" v="1893" actId="478"/>
          <ac:spMkLst>
            <pc:docMk/>
            <pc:sldMk cId="236371557" sldId="489"/>
            <ac:spMk id="7" creationId="{3AE96FA2-C5A0-BC5A-E236-0CFF4FC0CF2F}"/>
          </ac:spMkLst>
        </pc:spChg>
        <pc:spChg chg="del">
          <ac:chgData name="Chittaranjan Hens" userId="6fc03958433e8a43" providerId="LiveId" clId="{C4C725A7-EF9D-4C0C-A1CF-EA618DDC675D}" dt="2023-12-07T18:47:37.538" v="1893" actId="478"/>
          <ac:spMkLst>
            <pc:docMk/>
            <pc:sldMk cId="236371557" sldId="489"/>
            <ac:spMk id="17" creationId="{EC258602-71A3-19FB-A59D-FE457C24970A}"/>
          </ac:spMkLst>
        </pc:spChg>
        <pc:spChg chg="mod">
          <ac:chgData name="Chittaranjan Hens" userId="6fc03958433e8a43" providerId="LiveId" clId="{C4C725A7-EF9D-4C0C-A1CF-EA618DDC675D}" dt="2023-12-07T18:47:48.897" v="1921" actId="20577"/>
          <ac:spMkLst>
            <pc:docMk/>
            <pc:sldMk cId="236371557" sldId="489"/>
            <ac:spMk id="459779" creationId="{71F2790A-DB05-557C-721D-53186DDC08B9}"/>
          </ac:spMkLst>
        </pc:spChg>
      </pc:sldChg>
      <pc:sldMasterChg chg="setBg">
        <pc:chgData name="Chittaranjan Hens" userId="6fc03958433e8a43" providerId="LiveId" clId="{C4C725A7-EF9D-4C0C-A1CF-EA618DDC675D}" dt="2023-12-06T06:44:31.311" v="33"/>
        <pc:sldMasterMkLst>
          <pc:docMk/>
          <pc:sldMasterMk cId="1302647234" sldId="2147483648"/>
        </pc:sldMasterMkLst>
      </pc:sldMasterChg>
    </pc:docChg>
  </pc:docChgLst>
  <pc:docChgLst>
    <pc:chgData name="Chittaranjan Hens" userId="6fc03958433e8a43" providerId="LiveId" clId="{1D1296DF-7520-4560-B6EB-723F03310989}"/>
    <pc:docChg chg="undo custSel addSld delSld modSld">
      <pc:chgData name="Chittaranjan Hens" userId="6fc03958433e8a43" providerId="LiveId" clId="{1D1296DF-7520-4560-B6EB-723F03310989}" dt="2024-03-22T09:18:19.841" v="79" actId="47"/>
      <pc:docMkLst>
        <pc:docMk/>
      </pc:docMkLst>
      <pc:sldChg chg="add del">
        <pc:chgData name="Chittaranjan Hens" userId="6fc03958433e8a43" providerId="LiveId" clId="{1D1296DF-7520-4560-B6EB-723F03310989}" dt="2024-03-22T09:18:00.522" v="64" actId="47"/>
        <pc:sldMkLst>
          <pc:docMk/>
          <pc:sldMk cId="0" sldId="397"/>
        </pc:sldMkLst>
      </pc:sldChg>
      <pc:sldChg chg="add del">
        <pc:chgData name="Chittaranjan Hens" userId="6fc03958433e8a43" providerId="LiveId" clId="{1D1296DF-7520-4560-B6EB-723F03310989}" dt="2024-03-22T09:18:00.748" v="65" actId="47"/>
        <pc:sldMkLst>
          <pc:docMk/>
          <pc:sldMk cId="0" sldId="398"/>
        </pc:sldMkLst>
      </pc:sldChg>
      <pc:sldChg chg="add del">
        <pc:chgData name="Chittaranjan Hens" userId="6fc03958433e8a43" providerId="LiveId" clId="{1D1296DF-7520-4560-B6EB-723F03310989}" dt="2024-03-22T09:18:07.338" v="74" actId="47"/>
        <pc:sldMkLst>
          <pc:docMk/>
          <pc:sldMk cId="222730644" sldId="466"/>
        </pc:sldMkLst>
      </pc:sldChg>
      <pc:sldChg chg="add del">
        <pc:chgData name="Chittaranjan Hens" userId="6fc03958433e8a43" providerId="LiveId" clId="{1D1296DF-7520-4560-B6EB-723F03310989}" dt="2024-03-22T09:18:09.839" v="75" actId="47"/>
        <pc:sldMkLst>
          <pc:docMk/>
          <pc:sldMk cId="2493903465" sldId="467"/>
        </pc:sldMkLst>
      </pc:sldChg>
      <pc:sldChg chg="del">
        <pc:chgData name="Chittaranjan Hens" userId="6fc03958433e8a43" providerId="LiveId" clId="{1D1296DF-7520-4560-B6EB-723F03310989}" dt="2024-03-22T09:17:55.118" v="10" actId="47"/>
        <pc:sldMkLst>
          <pc:docMk/>
          <pc:sldMk cId="745941232" sldId="470"/>
        </pc:sldMkLst>
      </pc:sldChg>
      <pc:sldChg chg="modSp add del mod">
        <pc:chgData name="Chittaranjan Hens" userId="6fc03958433e8a43" providerId="LiveId" clId="{1D1296DF-7520-4560-B6EB-723F03310989}" dt="2024-03-22T09:18:14.682" v="77" actId="47"/>
        <pc:sldMkLst>
          <pc:docMk/>
          <pc:sldMk cId="1563262966" sldId="471"/>
        </pc:sldMkLst>
        <pc:spChg chg="mod">
          <ac:chgData name="Chittaranjan Hens" userId="6fc03958433e8a43" providerId="LiveId" clId="{1D1296DF-7520-4560-B6EB-723F03310989}" dt="2024-03-22T09:17:50.733" v="8" actId="20577"/>
          <ac:spMkLst>
            <pc:docMk/>
            <pc:sldMk cId="1563262966" sldId="471"/>
            <ac:spMk id="459779" creationId="{71F2790A-DB05-557C-721D-53186DDC08B9}"/>
          </ac:spMkLst>
        </pc:spChg>
      </pc:sldChg>
      <pc:sldChg chg="del">
        <pc:chgData name="Chittaranjan Hens" userId="6fc03958433e8a43" providerId="LiveId" clId="{1D1296DF-7520-4560-B6EB-723F03310989}" dt="2024-03-22T09:17:55.153" v="11" actId="47"/>
        <pc:sldMkLst>
          <pc:docMk/>
          <pc:sldMk cId="130503036" sldId="472"/>
        </pc:sldMkLst>
      </pc:sldChg>
      <pc:sldChg chg="del">
        <pc:chgData name="Chittaranjan Hens" userId="6fc03958433e8a43" providerId="LiveId" clId="{1D1296DF-7520-4560-B6EB-723F03310989}" dt="2024-03-22T09:17:55.213" v="12" actId="47"/>
        <pc:sldMkLst>
          <pc:docMk/>
          <pc:sldMk cId="1435458729" sldId="473"/>
        </pc:sldMkLst>
      </pc:sldChg>
      <pc:sldChg chg="del">
        <pc:chgData name="Chittaranjan Hens" userId="6fc03958433e8a43" providerId="LiveId" clId="{1D1296DF-7520-4560-B6EB-723F03310989}" dt="2024-03-22T09:17:55.473" v="16" actId="47"/>
        <pc:sldMkLst>
          <pc:docMk/>
          <pc:sldMk cId="3631585849" sldId="475"/>
        </pc:sldMkLst>
      </pc:sldChg>
      <pc:sldChg chg="del">
        <pc:chgData name="Chittaranjan Hens" userId="6fc03958433e8a43" providerId="LiveId" clId="{1D1296DF-7520-4560-B6EB-723F03310989}" dt="2024-03-22T09:17:55.241" v="13" actId="47"/>
        <pc:sldMkLst>
          <pc:docMk/>
          <pc:sldMk cId="84341186" sldId="476"/>
        </pc:sldMkLst>
      </pc:sldChg>
      <pc:sldChg chg="del">
        <pc:chgData name="Chittaranjan Hens" userId="6fc03958433e8a43" providerId="LiveId" clId="{1D1296DF-7520-4560-B6EB-723F03310989}" dt="2024-03-22T09:17:55.388" v="14" actId="47"/>
        <pc:sldMkLst>
          <pc:docMk/>
          <pc:sldMk cId="1915345652" sldId="477"/>
        </pc:sldMkLst>
      </pc:sldChg>
      <pc:sldChg chg="del">
        <pc:chgData name="Chittaranjan Hens" userId="6fc03958433e8a43" providerId="LiveId" clId="{1D1296DF-7520-4560-B6EB-723F03310989}" dt="2024-03-22T09:17:55.409" v="15" actId="47"/>
        <pc:sldMkLst>
          <pc:docMk/>
          <pc:sldMk cId="919497820" sldId="478"/>
        </pc:sldMkLst>
      </pc:sldChg>
      <pc:sldChg chg="del">
        <pc:chgData name="Chittaranjan Hens" userId="6fc03958433e8a43" providerId="LiveId" clId="{1D1296DF-7520-4560-B6EB-723F03310989}" dt="2024-03-22T09:17:55.496" v="17" actId="47"/>
        <pc:sldMkLst>
          <pc:docMk/>
          <pc:sldMk cId="1602759110" sldId="479"/>
        </pc:sldMkLst>
      </pc:sldChg>
      <pc:sldChg chg="del">
        <pc:chgData name="Chittaranjan Hens" userId="6fc03958433e8a43" providerId="LiveId" clId="{1D1296DF-7520-4560-B6EB-723F03310989}" dt="2024-03-22T09:17:55.506" v="18" actId="47"/>
        <pc:sldMkLst>
          <pc:docMk/>
          <pc:sldMk cId="3793128355" sldId="480"/>
        </pc:sldMkLst>
      </pc:sldChg>
      <pc:sldChg chg="del">
        <pc:chgData name="Chittaranjan Hens" userId="6fc03958433e8a43" providerId="LiveId" clId="{1D1296DF-7520-4560-B6EB-723F03310989}" dt="2024-03-22T09:17:54.703" v="9" actId="47"/>
        <pc:sldMkLst>
          <pc:docMk/>
          <pc:sldMk cId="401126861" sldId="481"/>
        </pc:sldMkLst>
      </pc:sldChg>
      <pc:sldChg chg="del">
        <pc:chgData name="Chittaranjan Hens" userId="6fc03958433e8a43" providerId="LiveId" clId="{1D1296DF-7520-4560-B6EB-723F03310989}" dt="2024-03-22T09:17:55.666" v="22" actId="47"/>
        <pc:sldMkLst>
          <pc:docMk/>
          <pc:sldMk cId="2223380793" sldId="482"/>
        </pc:sldMkLst>
      </pc:sldChg>
      <pc:sldChg chg="del">
        <pc:chgData name="Chittaranjan Hens" userId="6fc03958433e8a43" providerId="LiveId" clId="{1D1296DF-7520-4560-B6EB-723F03310989}" dt="2024-03-22T09:17:55.716" v="23" actId="47"/>
        <pc:sldMkLst>
          <pc:docMk/>
          <pc:sldMk cId="913819543" sldId="483"/>
        </pc:sldMkLst>
      </pc:sldChg>
      <pc:sldChg chg="del">
        <pc:chgData name="Chittaranjan Hens" userId="6fc03958433e8a43" providerId="LiveId" clId="{1D1296DF-7520-4560-B6EB-723F03310989}" dt="2024-03-22T09:17:56.163" v="31" actId="47"/>
        <pc:sldMkLst>
          <pc:docMk/>
          <pc:sldMk cId="3522219399" sldId="484"/>
        </pc:sldMkLst>
      </pc:sldChg>
      <pc:sldChg chg="del">
        <pc:chgData name="Chittaranjan Hens" userId="6fc03958433e8a43" providerId="LiveId" clId="{1D1296DF-7520-4560-B6EB-723F03310989}" dt="2024-03-22T09:17:56.198" v="32" actId="47"/>
        <pc:sldMkLst>
          <pc:docMk/>
          <pc:sldMk cId="4247264665" sldId="486"/>
        </pc:sldMkLst>
      </pc:sldChg>
      <pc:sldChg chg="del">
        <pc:chgData name="Chittaranjan Hens" userId="6fc03958433e8a43" providerId="LiveId" clId="{1D1296DF-7520-4560-B6EB-723F03310989}" dt="2024-03-22T09:17:56.212" v="33" actId="47"/>
        <pc:sldMkLst>
          <pc:docMk/>
          <pc:sldMk cId="3673974735" sldId="487"/>
        </pc:sldMkLst>
      </pc:sldChg>
      <pc:sldChg chg="del">
        <pc:chgData name="Chittaranjan Hens" userId="6fc03958433e8a43" providerId="LiveId" clId="{1D1296DF-7520-4560-B6EB-723F03310989}" dt="2024-03-22T09:17:56.297" v="35" actId="47"/>
        <pc:sldMkLst>
          <pc:docMk/>
          <pc:sldMk cId="2657082366" sldId="488"/>
        </pc:sldMkLst>
      </pc:sldChg>
      <pc:sldChg chg="del">
        <pc:chgData name="Chittaranjan Hens" userId="6fc03958433e8a43" providerId="LiveId" clId="{1D1296DF-7520-4560-B6EB-723F03310989}" dt="2024-03-22T09:17:56.062" v="30" actId="47"/>
        <pc:sldMkLst>
          <pc:docMk/>
          <pc:sldMk cId="988625802" sldId="491"/>
        </pc:sldMkLst>
      </pc:sldChg>
      <pc:sldChg chg="del">
        <pc:chgData name="Chittaranjan Hens" userId="6fc03958433e8a43" providerId="LiveId" clId="{1D1296DF-7520-4560-B6EB-723F03310989}" dt="2024-03-22T09:17:55.787" v="24" actId="47"/>
        <pc:sldMkLst>
          <pc:docMk/>
          <pc:sldMk cId="1942351146" sldId="492"/>
        </pc:sldMkLst>
      </pc:sldChg>
      <pc:sldChg chg="del">
        <pc:chgData name="Chittaranjan Hens" userId="6fc03958433e8a43" providerId="LiveId" clId="{1D1296DF-7520-4560-B6EB-723F03310989}" dt="2024-03-22T09:17:55.923" v="26" actId="47"/>
        <pc:sldMkLst>
          <pc:docMk/>
          <pc:sldMk cId="1188636297" sldId="493"/>
        </pc:sldMkLst>
      </pc:sldChg>
      <pc:sldChg chg="del">
        <pc:chgData name="Chittaranjan Hens" userId="6fc03958433e8a43" providerId="LiveId" clId="{1D1296DF-7520-4560-B6EB-723F03310989}" dt="2024-03-22T09:17:56.038" v="29" actId="47"/>
        <pc:sldMkLst>
          <pc:docMk/>
          <pc:sldMk cId="1389310659" sldId="494"/>
        </pc:sldMkLst>
      </pc:sldChg>
      <pc:sldChg chg="del">
        <pc:chgData name="Chittaranjan Hens" userId="6fc03958433e8a43" providerId="LiveId" clId="{1D1296DF-7520-4560-B6EB-723F03310989}" dt="2024-03-22T09:17:55.969" v="27" actId="47"/>
        <pc:sldMkLst>
          <pc:docMk/>
          <pc:sldMk cId="544723617" sldId="495"/>
        </pc:sldMkLst>
      </pc:sldChg>
      <pc:sldChg chg="del">
        <pc:chgData name="Chittaranjan Hens" userId="6fc03958433e8a43" providerId="LiveId" clId="{1D1296DF-7520-4560-B6EB-723F03310989}" dt="2024-03-22T09:17:56.016" v="28" actId="47"/>
        <pc:sldMkLst>
          <pc:docMk/>
          <pc:sldMk cId="3372984574" sldId="496"/>
        </pc:sldMkLst>
      </pc:sldChg>
      <pc:sldChg chg="del">
        <pc:chgData name="Chittaranjan Hens" userId="6fc03958433e8a43" providerId="LiveId" clId="{1D1296DF-7520-4560-B6EB-723F03310989}" dt="2024-03-22T09:17:55.858" v="25" actId="47"/>
        <pc:sldMkLst>
          <pc:docMk/>
          <pc:sldMk cId="641709698" sldId="497"/>
        </pc:sldMkLst>
      </pc:sldChg>
      <pc:sldChg chg="del">
        <pc:chgData name="Chittaranjan Hens" userId="6fc03958433e8a43" providerId="LiveId" clId="{1D1296DF-7520-4560-B6EB-723F03310989}" dt="2024-03-22T09:17:56.269" v="34" actId="47"/>
        <pc:sldMkLst>
          <pc:docMk/>
          <pc:sldMk cId="3681935430" sldId="498"/>
        </pc:sldMkLst>
      </pc:sldChg>
      <pc:sldChg chg="del">
        <pc:chgData name="Chittaranjan Hens" userId="6fc03958433e8a43" providerId="LiveId" clId="{1D1296DF-7520-4560-B6EB-723F03310989}" dt="2024-03-22T09:17:56.352" v="36" actId="47"/>
        <pc:sldMkLst>
          <pc:docMk/>
          <pc:sldMk cId="3457482218" sldId="499"/>
        </pc:sldMkLst>
      </pc:sldChg>
      <pc:sldChg chg="del">
        <pc:chgData name="Chittaranjan Hens" userId="6fc03958433e8a43" providerId="LiveId" clId="{1D1296DF-7520-4560-B6EB-723F03310989}" dt="2024-03-22T09:17:55.573" v="19" actId="47"/>
        <pc:sldMkLst>
          <pc:docMk/>
          <pc:sldMk cId="3623459672" sldId="500"/>
        </pc:sldMkLst>
      </pc:sldChg>
      <pc:sldChg chg="del">
        <pc:chgData name="Chittaranjan Hens" userId="6fc03958433e8a43" providerId="LiveId" clId="{1D1296DF-7520-4560-B6EB-723F03310989}" dt="2024-03-22T09:17:55.623" v="20" actId="47"/>
        <pc:sldMkLst>
          <pc:docMk/>
          <pc:sldMk cId="1251651479" sldId="501"/>
        </pc:sldMkLst>
      </pc:sldChg>
      <pc:sldChg chg="del">
        <pc:chgData name="Chittaranjan Hens" userId="6fc03958433e8a43" providerId="LiveId" clId="{1D1296DF-7520-4560-B6EB-723F03310989}" dt="2024-03-22T09:17:55.651" v="21" actId="47"/>
        <pc:sldMkLst>
          <pc:docMk/>
          <pc:sldMk cId="1447277646" sldId="502"/>
        </pc:sldMkLst>
      </pc:sldChg>
      <pc:sldChg chg="del">
        <pc:chgData name="Chittaranjan Hens" userId="6fc03958433e8a43" providerId="LiveId" clId="{1D1296DF-7520-4560-B6EB-723F03310989}" dt="2024-03-22T09:17:56.479" v="37" actId="47"/>
        <pc:sldMkLst>
          <pc:docMk/>
          <pc:sldMk cId="2186522931" sldId="803"/>
        </pc:sldMkLst>
      </pc:sldChg>
      <pc:sldChg chg="del">
        <pc:chgData name="Chittaranjan Hens" userId="6fc03958433e8a43" providerId="LiveId" clId="{1D1296DF-7520-4560-B6EB-723F03310989}" dt="2024-03-22T09:17:56.768" v="39" actId="47"/>
        <pc:sldMkLst>
          <pc:docMk/>
          <pc:sldMk cId="2843664308" sldId="804"/>
        </pc:sldMkLst>
      </pc:sldChg>
      <pc:sldChg chg="del">
        <pc:chgData name="Chittaranjan Hens" userId="6fc03958433e8a43" providerId="LiveId" clId="{1D1296DF-7520-4560-B6EB-723F03310989}" dt="2024-03-22T09:17:56.612" v="38" actId="47"/>
        <pc:sldMkLst>
          <pc:docMk/>
          <pc:sldMk cId="1340176718" sldId="805"/>
        </pc:sldMkLst>
      </pc:sldChg>
      <pc:sldChg chg="add del">
        <pc:chgData name="Chittaranjan Hens" userId="6fc03958433e8a43" providerId="LiveId" clId="{1D1296DF-7520-4560-B6EB-723F03310989}" dt="2024-03-22T09:18:19.841" v="79" actId="47"/>
        <pc:sldMkLst>
          <pc:docMk/>
          <pc:sldMk cId="1770559957" sldId="806"/>
        </pc:sldMkLst>
      </pc:sldChg>
      <pc:sldChg chg="add del">
        <pc:chgData name="Chittaranjan Hens" userId="6fc03958433e8a43" providerId="LiveId" clId="{1D1296DF-7520-4560-B6EB-723F03310989}" dt="2024-03-22T09:18:17.741" v="78" actId="47"/>
        <pc:sldMkLst>
          <pc:docMk/>
          <pc:sldMk cId="2941746403" sldId="807"/>
        </pc:sldMkLst>
      </pc:sldChg>
      <pc:sldChg chg="add del">
        <pc:chgData name="Chittaranjan Hens" userId="6fc03958433e8a43" providerId="LiveId" clId="{1D1296DF-7520-4560-B6EB-723F03310989}" dt="2024-03-22T09:18:12.488" v="76" actId="47"/>
        <pc:sldMkLst>
          <pc:docMk/>
          <pc:sldMk cId="3403523105" sldId="893"/>
        </pc:sldMkLst>
      </pc:sldChg>
      <pc:sldChg chg="add del">
        <pc:chgData name="Chittaranjan Hens" userId="6fc03958433e8a43" providerId="LiveId" clId="{1D1296DF-7520-4560-B6EB-723F03310989}" dt="2024-03-22T09:17:59.464" v="60" actId="47"/>
        <pc:sldMkLst>
          <pc:docMk/>
          <pc:sldMk cId="2069697734" sldId="898"/>
        </pc:sldMkLst>
      </pc:sldChg>
      <pc:sldChg chg="add del">
        <pc:chgData name="Chittaranjan Hens" userId="6fc03958433e8a43" providerId="LiveId" clId="{1D1296DF-7520-4560-B6EB-723F03310989}" dt="2024-03-22T09:18:00.283" v="63" actId="47"/>
        <pc:sldMkLst>
          <pc:docMk/>
          <pc:sldMk cId="2468816152" sldId="899"/>
        </pc:sldMkLst>
      </pc:sldChg>
      <pc:sldChg chg="add del">
        <pc:chgData name="Chittaranjan Hens" userId="6fc03958433e8a43" providerId="LiveId" clId="{1D1296DF-7520-4560-B6EB-723F03310989}" dt="2024-03-22T09:18:00.989" v="66" actId="47"/>
        <pc:sldMkLst>
          <pc:docMk/>
          <pc:sldMk cId="4028625698" sldId="900"/>
        </pc:sldMkLst>
      </pc:sldChg>
      <pc:sldChg chg="add del">
        <pc:chgData name="Chittaranjan Hens" userId="6fc03958433e8a43" providerId="LiveId" clId="{1D1296DF-7520-4560-B6EB-723F03310989}" dt="2024-03-22T09:18:01.195" v="67" actId="47"/>
        <pc:sldMkLst>
          <pc:docMk/>
          <pc:sldMk cId="157347345" sldId="901"/>
        </pc:sldMkLst>
      </pc:sldChg>
      <pc:sldChg chg="add del">
        <pc:chgData name="Chittaranjan Hens" userId="6fc03958433e8a43" providerId="LiveId" clId="{1D1296DF-7520-4560-B6EB-723F03310989}" dt="2024-03-22T09:17:59.699" v="61" actId="47"/>
        <pc:sldMkLst>
          <pc:docMk/>
          <pc:sldMk cId="2822086258" sldId="903"/>
        </pc:sldMkLst>
      </pc:sldChg>
      <pc:sldChg chg="add del">
        <pc:chgData name="Chittaranjan Hens" userId="6fc03958433e8a43" providerId="LiveId" clId="{1D1296DF-7520-4560-B6EB-723F03310989}" dt="2024-03-22T09:18:00.020" v="62" actId="47"/>
        <pc:sldMkLst>
          <pc:docMk/>
          <pc:sldMk cId="369489539" sldId="904"/>
        </pc:sldMkLst>
      </pc:sldChg>
      <pc:sldChg chg="add del">
        <pc:chgData name="Chittaranjan Hens" userId="6fc03958433e8a43" providerId="LiveId" clId="{1D1296DF-7520-4560-B6EB-723F03310989}" dt="2024-03-22T09:18:01.410" v="68" actId="47"/>
        <pc:sldMkLst>
          <pc:docMk/>
          <pc:sldMk cId="2370375098" sldId="905"/>
        </pc:sldMkLst>
      </pc:sldChg>
      <pc:sldChg chg="add del">
        <pc:chgData name="Chittaranjan Hens" userId="6fc03958433e8a43" providerId="LiveId" clId="{1D1296DF-7520-4560-B6EB-723F03310989}" dt="2024-03-22T09:18:01.629" v="69" actId="47"/>
        <pc:sldMkLst>
          <pc:docMk/>
          <pc:sldMk cId="4081151834" sldId="906"/>
        </pc:sldMkLst>
      </pc:sldChg>
      <pc:sldChg chg="add del">
        <pc:chgData name="Chittaranjan Hens" userId="6fc03958433e8a43" providerId="LiveId" clId="{1D1296DF-7520-4560-B6EB-723F03310989}" dt="2024-03-22T09:18:02.039" v="70" actId="47"/>
        <pc:sldMkLst>
          <pc:docMk/>
          <pc:sldMk cId="2407620895" sldId="907"/>
        </pc:sldMkLst>
      </pc:sldChg>
      <pc:sldChg chg="add del">
        <pc:chgData name="Chittaranjan Hens" userId="6fc03958433e8a43" providerId="LiveId" clId="{1D1296DF-7520-4560-B6EB-723F03310989}" dt="2024-03-22T09:18:02.680" v="71" actId="47"/>
        <pc:sldMkLst>
          <pc:docMk/>
          <pc:sldMk cId="1123549472" sldId="908"/>
        </pc:sldMkLst>
      </pc:sldChg>
      <pc:sldChg chg="add del">
        <pc:chgData name="Chittaranjan Hens" userId="6fc03958433e8a43" providerId="LiveId" clId="{1D1296DF-7520-4560-B6EB-723F03310989}" dt="2024-03-22T09:18:03.401" v="72" actId="47"/>
        <pc:sldMkLst>
          <pc:docMk/>
          <pc:sldMk cId="2878742688" sldId="909"/>
        </pc:sldMkLst>
      </pc:sldChg>
      <pc:sldChg chg="add del">
        <pc:chgData name="Chittaranjan Hens" userId="6fc03958433e8a43" providerId="LiveId" clId="{1D1296DF-7520-4560-B6EB-723F03310989}" dt="2024-03-22T09:18:05.650" v="73" actId="47"/>
        <pc:sldMkLst>
          <pc:docMk/>
          <pc:sldMk cId="3162349299" sldId="910"/>
        </pc:sldMkLst>
      </pc:sldChg>
    </pc:docChg>
  </pc:docChgLst>
  <pc:docChgLst>
    <pc:chgData name="Chittaranjan Hens" userId="6fc03958433e8a43" providerId="LiveId" clId="{361AAD38-EB23-4B3F-8CB0-A8A323FC121E}"/>
    <pc:docChg chg="undo custSel addSld delSld modSld sldOrd">
      <pc:chgData name="Chittaranjan Hens" userId="6fc03958433e8a43" providerId="LiveId" clId="{361AAD38-EB23-4B3F-8CB0-A8A323FC121E}" dt="2023-11-29T11:34:55.630" v="6442"/>
      <pc:docMkLst>
        <pc:docMk/>
      </pc:docMkLst>
      <pc:sldChg chg="delSp modSp mod ord">
        <pc:chgData name="Chittaranjan Hens" userId="6fc03958433e8a43" providerId="LiveId" clId="{361AAD38-EB23-4B3F-8CB0-A8A323FC121E}" dt="2023-11-28T07:31:13.645" v="6342" actId="14100"/>
        <pc:sldMkLst>
          <pc:docMk/>
          <pc:sldMk cId="2145268118" sldId="263"/>
        </pc:sldMkLst>
        <pc:spChg chg="del">
          <ac:chgData name="Chittaranjan Hens" userId="6fc03958433e8a43" providerId="LiveId" clId="{361AAD38-EB23-4B3F-8CB0-A8A323FC121E}" dt="2023-11-28T07:31:07.496" v="6340" actId="478"/>
          <ac:spMkLst>
            <pc:docMk/>
            <pc:sldMk cId="2145268118" sldId="263"/>
            <ac:spMk id="2" creationId="{F79235DD-25C0-4568-B7F3-53448AA0A89D}"/>
          </ac:spMkLst>
        </pc:spChg>
        <pc:spChg chg="del">
          <ac:chgData name="Chittaranjan Hens" userId="6fc03958433e8a43" providerId="LiveId" clId="{361AAD38-EB23-4B3F-8CB0-A8A323FC121E}" dt="2023-11-28T07:31:07.496" v="6340" actId="478"/>
          <ac:spMkLst>
            <pc:docMk/>
            <pc:sldMk cId="2145268118" sldId="263"/>
            <ac:spMk id="5" creationId="{EA2C5346-C4D0-4034-A150-B1AAEB79CE41}"/>
          </ac:spMkLst>
        </pc:spChg>
        <pc:spChg chg="mod">
          <ac:chgData name="Chittaranjan Hens" userId="6fc03958433e8a43" providerId="LiveId" clId="{361AAD38-EB23-4B3F-8CB0-A8A323FC121E}" dt="2023-11-28T07:31:13.645" v="6342" actId="14100"/>
          <ac:spMkLst>
            <pc:docMk/>
            <pc:sldMk cId="2145268118" sldId="263"/>
            <ac:spMk id="9" creationId="{01592CF2-154C-41EF-9AC0-08A43FCAC4EC}"/>
          </ac:spMkLst>
        </pc:spChg>
      </pc:sldChg>
      <pc:sldChg chg="addSp delSp modSp del mod modAnim">
        <pc:chgData name="Chittaranjan Hens" userId="6fc03958433e8a43" providerId="LiveId" clId="{361AAD38-EB23-4B3F-8CB0-A8A323FC121E}" dt="2023-11-06T09:20:55.360" v="1475" actId="47"/>
        <pc:sldMkLst>
          <pc:docMk/>
          <pc:sldMk cId="2085040620" sldId="264"/>
        </pc:sldMkLst>
        <pc:spChg chg="add mod">
          <ac:chgData name="Chittaranjan Hens" userId="6fc03958433e8a43" providerId="LiveId" clId="{361AAD38-EB23-4B3F-8CB0-A8A323FC121E}" dt="2023-11-06T07:35:01.162" v="114" actId="1076"/>
          <ac:spMkLst>
            <pc:docMk/>
            <pc:sldMk cId="2085040620" sldId="264"/>
            <ac:spMk id="2" creationId="{C83DF7A9-FD0D-023A-4185-81A6E19B3659}"/>
          </ac:spMkLst>
        </pc:spChg>
        <pc:spChg chg="add mod">
          <ac:chgData name="Chittaranjan Hens" userId="6fc03958433e8a43" providerId="LiveId" clId="{361AAD38-EB23-4B3F-8CB0-A8A323FC121E}" dt="2023-11-06T09:13:25.644" v="1217" actId="1076"/>
          <ac:spMkLst>
            <pc:docMk/>
            <pc:sldMk cId="2085040620" sldId="264"/>
            <ac:spMk id="5" creationId="{597A7122-C76F-40E5-7403-2BFDAE8508CF}"/>
          </ac:spMkLst>
        </pc:spChg>
        <pc:spChg chg="add del">
          <ac:chgData name="Chittaranjan Hens" userId="6fc03958433e8a43" providerId="LiveId" clId="{361AAD38-EB23-4B3F-8CB0-A8A323FC121E}" dt="2023-11-06T09:11:12.510" v="1183"/>
          <ac:spMkLst>
            <pc:docMk/>
            <pc:sldMk cId="2085040620" sldId="264"/>
            <ac:spMk id="6" creationId="{637D17BC-F2DB-990C-38E0-04C70648AF98}"/>
          </ac:spMkLst>
        </pc:spChg>
        <pc:spChg chg="del mod">
          <ac:chgData name="Chittaranjan Hens" userId="6fc03958433e8a43" providerId="LiveId" clId="{361AAD38-EB23-4B3F-8CB0-A8A323FC121E}" dt="2023-11-06T09:08:36.979" v="1142" actId="478"/>
          <ac:spMkLst>
            <pc:docMk/>
            <pc:sldMk cId="2085040620" sldId="264"/>
            <ac:spMk id="7" creationId="{5E31AD4E-7C0F-F1AB-9570-2B60E9D3AA00}"/>
          </ac:spMkLst>
        </pc:spChg>
        <pc:spChg chg="add del">
          <ac:chgData name="Chittaranjan Hens" userId="6fc03958433e8a43" providerId="LiveId" clId="{361AAD38-EB23-4B3F-8CB0-A8A323FC121E}" dt="2023-11-06T09:11:12.510" v="1183"/>
          <ac:spMkLst>
            <pc:docMk/>
            <pc:sldMk cId="2085040620" sldId="264"/>
            <ac:spMk id="8" creationId="{FAE3E4F2-8FA5-F2FE-A30A-E5046C33120A}"/>
          </ac:spMkLst>
        </pc:spChg>
        <pc:spChg chg="mod">
          <ac:chgData name="Chittaranjan Hens" userId="6fc03958433e8a43" providerId="LiveId" clId="{361AAD38-EB23-4B3F-8CB0-A8A323FC121E}" dt="2023-11-06T09:09:07.238" v="1159" actId="14100"/>
          <ac:spMkLst>
            <pc:docMk/>
            <pc:sldMk cId="2085040620" sldId="264"/>
            <ac:spMk id="9" creationId="{01592CF2-154C-41EF-9AC0-08A43FCAC4EC}"/>
          </ac:spMkLst>
        </pc:spChg>
        <pc:spChg chg="add del mod">
          <ac:chgData name="Chittaranjan Hens" userId="6fc03958433e8a43" providerId="LiveId" clId="{361AAD38-EB23-4B3F-8CB0-A8A323FC121E}" dt="2023-11-06T09:14:24.766" v="1262"/>
          <ac:spMkLst>
            <pc:docMk/>
            <pc:sldMk cId="2085040620" sldId="264"/>
            <ac:spMk id="10" creationId="{D4AF9A6A-34A6-A0EC-AE7D-1E50E2F3E78F}"/>
          </ac:spMkLst>
        </pc:spChg>
        <pc:spChg chg="add mod">
          <ac:chgData name="Chittaranjan Hens" userId="6fc03958433e8a43" providerId="LiveId" clId="{361AAD38-EB23-4B3F-8CB0-A8A323FC121E}" dt="2023-11-06T09:20:10.310" v="1411" actId="6549"/>
          <ac:spMkLst>
            <pc:docMk/>
            <pc:sldMk cId="2085040620" sldId="264"/>
            <ac:spMk id="11" creationId="{9929018B-BB23-4B6B-C70F-05657FF41520}"/>
          </ac:spMkLst>
        </pc:spChg>
        <pc:picChg chg="add">
          <ac:chgData name="Chittaranjan Hens" userId="6fc03958433e8a43" providerId="LiveId" clId="{361AAD38-EB23-4B3F-8CB0-A8A323FC121E}" dt="2023-11-06T09:11:28.191" v="1185"/>
          <ac:picMkLst>
            <pc:docMk/>
            <pc:sldMk cId="2085040620" sldId="264"/>
            <ac:picMk id="1028" creationId="{CC0767C2-C9AB-FC3F-ECA2-422DB954D2FE}"/>
          </ac:picMkLst>
        </pc:picChg>
        <pc:picChg chg="add">
          <ac:chgData name="Chittaranjan Hens" userId="6fc03958433e8a43" providerId="LiveId" clId="{361AAD38-EB23-4B3F-8CB0-A8A323FC121E}" dt="2023-11-06T09:11:28.191" v="1185"/>
          <ac:picMkLst>
            <pc:docMk/>
            <pc:sldMk cId="2085040620" sldId="264"/>
            <ac:picMk id="1029" creationId="{A3F34621-E840-FE03-31CE-B1D9BDC5F539}"/>
          </ac:picMkLst>
        </pc:picChg>
        <pc:picChg chg="add">
          <ac:chgData name="Chittaranjan Hens" userId="6fc03958433e8a43" providerId="LiveId" clId="{361AAD38-EB23-4B3F-8CB0-A8A323FC121E}" dt="2023-11-06T09:11:28.191" v="1185"/>
          <ac:picMkLst>
            <pc:docMk/>
            <pc:sldMk cId="2085040620" sldId="264"/>
            <ac:picMk id="1030" creationId="{D3FA31F7-1463-0CB2-A370-F273A45A3735}"/>
          </ac:picMkLst>
        </pc:picChg>
        <pc:picChg chg="add">
          <ac:chgData name="Chittaranjan Hens" userId="6fc03958433e8a43" providerId="LiveId" clId="{361AAD38-EB23-4B3F-8CB0-A8A323FC121E}" dt="2023-11-06T09:11:28.191" v="1185"/>
          <ac:picMkLst>
            <pc:docMk/>
            <pc:sldMk cId="2085040620" sldId="264"/>
            <ac:picMk id="1031" creationId="{AE6B437A-4ABD-96B4-D121-DD8AB6C306EE}"/>
          </ac:picMkLst>
        </pc:picChg>
        <pc:picChg chg="add">
          <ac:chgData name="Chittaranjan Hens" userId="6fc03958433e8a43" providerId="LiveId" clId="{361AAD38-EB23-4B3F-8CB0-A8A323FC121E}" dt="2023-11-06T09:11:28.191" v="1185"/>
          <ac:picMkLst>
            <pc:docMk/>
            <pc:sldMk cId="2085040620" sldId="264"/>
            <ac:picMk id="1032" creationId="{4240F3F3-FD1E-0CAF-6BDE-9B086B74D4DA}"/>
          </ac:picMkLst>
        </pc:picChg>
        <pc:picChg chg="add">
          <ac:chgData name="Chittaranjan Hens" userId="6fc03958433e8a43" providerId="LiveId" clId="{361AAD38-EB23-4B3F-8CB0-A8A323FC121E}" dt="2023-11-06T09:11:28.191" v="1185"/>
          <ac:picMkLst>
            <pc:docMk/>
            <pc:sldMk cId="2085040620" sldId="264"/>
            <ac:picMk id="1033" creationId="{DAED62D5-471C-81C1-93FE-17EC8E9AE8D3}"/>
          </ac:picMkLst>
        </pc:picChg>
      </pc:sldChg>
      <pc:sldChg chg="del">
        <pc:chgData name="Chittaranjan Hens" userId="6fc03958433e8a43" providerId="LiveId" clId="{361AAD38-EB23-4B3F-8CB0-A8A323FC121E}" dt="2023-11-12T11:22:24.090" v="4896" actId="47"/>
        <pc:sldMkLst>
          <pc:docMk/>
          <pc:sldMk cId="3766348862" sldId="269"/>
        </pc:sldMkLst>
      </pc:sldChg>
      <pc:sldChg chg="modSp">
        <pc:chgData name="Chittaranjan Hens" userId="6fc03958433e8a43" providerId="LiveId" clId="{361AAD38-EB23-4B3F-8CB0-A8A323FC121E}" dt="2023-11-11T07:45:29.103" v="2210" actId="20577"/>
        <pc:sldMkLst>
          <pc:docMk/>
          <pc:sldMk cId="494645111" sldId="272"/>
        </pc:sldMkLst>
        <pc:spChg chg="mod">
          <ac:chgData name="Chittaranjan Hens" userId="6fc03958433e8a43" providerId="LiveId" clId="{361AAD38-EB23-4B3F-8CB0-A8A323FC121E}" dt="2023-11-11T07:45:29.103" v="2210" actId="20577"/>
          <ac:spMkLst>
            <pc:docMk/>
            <pc:sldMk cId="494645111" sldId="272"/>
            <ac:spMk id="7" creationId="{1F214E6A-AFC0-4715-B131-D3A0C3531170}"/>
          </ac:spMkLst>
        </pc:spChg>
      </pc:sldChg>
      <pc:sldChg chg="del">
        <pc:chgData name="Chittaranjan Hens" userId="6fc03958433e8a43" providerId="LiveId" clId="{361AAD38-EB23-4B3F-8CB0-A8A323FC121E}" dt="2023-11-06T07:30:14.886" v="32" actId="47"/>
        <pc:sldMkLst>
          <pc:docMk/>
          <pc:sldMk cId="278120279" sldId="284"/>
        </pc:sldMkLst>
      </pc:sldChg>
      <pc:sldChg chg="addSp delSp modSp mod">
        <pc:chgData name="Chittaranjan Hens" userId="6fc03958433e8a43" providerId="LiveId" clId="{361AAD38-EB23-4B3F-8CB0-A8A323FC121E}" dt="2023-11-06T07:35:21.606" v="120" actId="478"/>
        <pc:sldMkLst>
          <pc:docMk/>
          <pc:sldMk cId="175825261" sldId="285"/>
        </pc:sldMkLst>
        <pc:spChg chg="add mod">
          <ac:chgData name="Chittaranjan Hens" userId="6fc03958433e8a43" providerId="LiveId" clId="{361AAD38-EB23-4B3F-8CB0-A8A323FC121E}" dt="2023-11-06T07:28:37.706" v="22"/>
          <ac:spMkLst>
            <pc:docMk/>
            <pc:sldMk cId="175825261" sldId="285"/>
            <ac:spMk id="2" creationId="{01B13357-232B-28A3-4EBE-4A3011D8A8E9}"/>
          </ac:spMkLst>
        </pc:spChg>
        <pc:spChg chg="add del mod">
          <ac:chgData name="Chittaranjan Hens" userId="6fc03958433e8a43" providerId="LiveId" clId="{361AAD38-EB23-4B3F-8CB0-A8A323FC121E}" dt="2023-11-06T07:35:11.884" v="117" actId="478"/>
          <ac:spMkLst>
            <pc:docMk/>
            <pc:sldMk cId="175825261" sldId="285"/>
            <ac:spMk id="5" creationId="{081415DB-A1E4-E316-156D-8DA2422C7E79}"/>
          </ac:spMkLst>
        </pc:spChg>
        <pc:spChg chg="add del mod">
          <ac:chgData name="Chittaranjan Hens" userId="6fc03958433e8a43" providerId="LiveId" clId="{361AAD38-EB23-4B3F-8CB0-A8A323FC121E}" dt="2023-11-06T07:35:21.606" v="120" actId="478"/>
          <ac:spMkLst>
            <pc:docMk/>
            <pc:sldMk cId="175825261" sldId="285"/>
            <ac:spMk id="6" creationId="{841C8965-5E5F-548F-39D1-942FC987BBF2}"/>
          </ac:spMkLst>
        </pc:spChg>
        <pc:spChg chg="mod">
          <ac:chgData name="Chittaranjan Hens" userId="6fc03958433e8a43" providerId="LiveId" clId="{361AAD38-EB23-4B3F-8CB0-A8A323FC121E}" dt="2023-11-06T07:33:08.229" v="74" actId="20577"/>
          <ac:spMkLst>
            <pc:docMk/>
            <pc:sldMk cId="175825261" sldId="285"/>
            <ac:spMk id="7" creationId="{5E31AD4E-7C0F-F1AB-9570-2B60E9D3AA00}"/>
          </ac:spMkLst>
        </pc:spChg>
        <pc:spChg chg="add mod">
          <ac:chgData name="Chittaranjan Hens" userId="6fc03958433e8a43" providerId="LiveId" clId="{361AAD38-EB23-4B3F-8CB0-A8A323FC121E}" dt="2023-11-06T07:35:19.687" v="119"/>
          <ac:spMkLst>
            <pc:docMk/>
            <pc:sldMk cId="175825261" sldId="285"/>
            <ac:spMk id="8" creationId="{55F8E392-351B-6B5A-B1C7-75B028CEAD9A}"/>
          </ac:spMkLst>
        </pc:spChg>
        <pc:spChg chg="del">
          <ac:chgData name="Chittaranjan Hens" userId="6fc03958433e8a43" providerId="LiveId" clId="{361AAD38-EB23-4B3F-8CB0-A8A323FC121E}" dt="2023-11-06T07:28:36.902" v="21" actId="478"/>
          <ac:spMkLst>
            <pc:docMk/>
            <pc:sldMk cId="175825261" sldId="285"/>
            <ac:spMk id="9" creationId="{01592CF2-154C-41EF-9AC0-08A43FCAC4EC}"/>
          </ac:spMkLst>
        </pc:spChg>
      </pc:sldChg>
      <pc:sldChg chg="modSp add mod ord">
        <pc:chgData name="Chittaranjan Hens" userId="6fc03958433e8a43" providerId="LiveId" clId="{361AAD38-EB23-4B3F-8CB0-A8A323FC121E}" dt="2023-11-06T07:49:33.112" v="419"/>
        <pc:sldMkLst>
          <pc:docMk/>
          <pc:sldMk cId="2233471714" sldId="286"/>
        </pc:sldMkLst>
        <pc:spChg chg="mod">
          <ac:chgData name="Chittaranjan Hens" userId="6fc03958433e8a43" providerId="LiveId" clId="{361AAD38-EB23-4B3F-8CB0-A8A323FC121E}" dt="2023-11-06T07:33:16.806" v="76" actId="6549"/>
          <ac:spMkLst>
            <pc:docMk/>
            <pc:sldMk cId="2233471714" sldId="286"/>
            <ac:spMk id="7" creationId="{5E31AD4E-7C0F-F1AB-9570-2B60E9D3AA00}"/>
          </ac:spMkLst>
        </pc:spChg>
      </pc:sldChg>
      <pc:sldChg chg="addSp modSp add mod">
        <pc:chgData name="Chittaranjan Hens" userId="6fc03958433e8a43" providerId="LiveId" clId="{361AAD38-EB23-4B3F-8CB0-A8A323FC121E}" dt="2023-11-06T07:35:05.798" v="116" actId="1076"/>
        <pc:sldMkLst>
          <pc:docMk/>
          <pc:sldMk cId="3174690597" sldId="287"/>
        </pc:sldMkLst>
        <pc:spChg chg="add mod">
          <ac:chgData name="Chittaranjan Hens" userId="6fc03958433e8a43" providerId="LiveId" clId="{361AAD38-EB23-4B3F-8CB0-A8A323FC121E}" dt="2023-11-06T07:35:05.798" v="116" actId="1076"/>
          <ac:spMkLst>
            <pc:docMk/>
            <pc:sldMk cId="3174690597" sldId="287"/>
            <ac:spMk id="2" creationId="{F1AA1288-9B3B-E0A2-B76F-01A27AF46959}"/>
          </ac:spMkLst>
        </pc:spChg>
      </pc:sldChg>
      <pc:sldChg chg="add">
        <pc:chgData name="Chittaranjan Hens" userId="6fc03958433e8a43" providerId="LiveId" clId="{361AAD38-EB23-4B3F-8CB0-A8A323FC121E}" dt="2023-11-06T07:33:03.743" v="73" actId="2890"/>
        <pc:sldMkLst>
          <pc:docMk/>
          <pc:sldMk cId="2887129484" sldId="288"/>
        </pc:sldMkLst>
      </pc:sldChg>
      <pc:sldChg chg="delSp add del mod">
        <pc:chgData name="Chittaranjan Hens" userId="6fc03958433e8a43" providerId="LiveId" clId="{361AAD38-EB23-4B3F-8CB0-A8A323FC121E}" dt="2023-11-06T09:08:30.672" v="1140" actId="47"/>
        <pc:sldMkLst>
          <pc:docMk/>
          <pc:sldMk cId="1209398023" sldId="289"/>
        </pc:sldMkLst>
        <pc:spChg chg="del">
          <ac:chgData name="Chittaranjan Hens" userId="6fc03958433e8a43" providerId="LiveId" clId="{361AAD38-EB23-4B3F-8CB0-A8A323FC121E}" dt="2023-11-06T09:07:37.980" v="1139" actId="478"/>
          <ac:spMkLst>
            <pc:docMk/>
            <pc:sldMk cId="1209398023" sldId="289"/>
            <ac:spMk id="7" creationId="{5E31AD4E-7C0F-F1AB-9570-2B60E9D3AA00}"/>
          </ac:spMkLst>
        </pc:spChg>
      </pc:sldChg>
      <pc:sldChg chg="addSp delSp modSp add mod modAnim">
        <pc:chgData name="Chittaranjan Hens" userId="6fc03958433e8a43" providerId="LiveId" clId="{361AAD38-EB23-4B3F-8CB0-A8A323FC121E}" dt="2023-11-06T09:30:40.922" v="1696" actId="20577"/>
        <pc:sldMkLst>
          <pc:docMk/>
          <pc:sldMk cId="809220840" sldId="290"/>
        </pc:sldMkLst>
        <pc:spChg chg="mod">
          <ac:chgData name="Chittaranjan Hens" userId="6fc03958433e8a43" providerId="LiveId" clId="{361AAD38-EB23-4B3F-8CB0-A8A323FC121E}" dt="2023-11-06T07:33:50.936" v="97" actId="1076"/>
          <ac:spMkLst>
            <pc:docMk/>
            <pc:sldMk cId="809220840" sldId="290"/>
            <ac:spMk id="2" creationId="{01B13357-232B-28A3-4EBE-4A3011D8A8E9}"/>
          </ac:spMkLst>
        </pc:spChg>
        <pc:spChg chg="mod">
          <ac:chgData name="Chittaranjan Hens" userId="6fc03958433e8a43" providerId="LiveId" clId="{361AAD38-EB23-4B3F-8CB0-A8A323FC121E}" dt="2023-11-06T09:30:40.922" v="1696" actId="20577"/>
          <ac:spMkLst>
            <pc:docMk/>
            <pc:sldMk cId="809220840" sldId="290"/>
            <ac:spMk id="7" creationId="{5E31AD4E-7C0F-F1AB-9570-2B60E9D3AA00}"/>
          </ac:spMkLst>
        </pc:spChg>
        <pc:spChg chg="add mod">
          <ac:chgData name="Chittaranjan Hens" userId="6fc03958433e8a43" providerId="LiveId" clId="{361AAD38-EB23-4B3F-8CB0-A8A323FC121E}" dt="2023-11-06T09:30:27.484" v="1629" actId="20577"/>
          <ac:spMkLst>
            <pc:docMk/>
            <pc:sldMk cId="809220840" sldId="290"/>
            <ac:spMk id="9" creationId="{5F63C14E-E330-270E-7DB5-60336AD2C9F1}"/>
          </ac:spMkLst>
        </pc:spChg>
        <pc:spChg chg="add mod">
          <ac:chgData name="Chittaranjan Hens" userId="6fc03958433e8a43" providerId="LiveId" clId="{361AAD38-EB23-4B3F-8CB0-A8A323FC121E}" dt="2023-11-06T07:49:38.359" v="421" actId="1076"/>
          <ac:spMkLst>
            <pc:docMk/>
            <pc:sldMk cId="809220840" sldId="290"/>
            <ac:spMk id="10" creationId="{8F5B17D7-01EB-09EC-F924-2A4599B95285}"/>
          </ac:spMkLst>
        </pc:spChg>
        <pc:spChg chg="add mod">
          <ac:chgData name="Chittaranjan Hens" userId="6fc03958433e8a43" providerId="LiveId" clId="{361AAD38-EB23-4B3F-8CB0-A8A323FC121E}" dt="2023-11-06T07:54:17.013" v="770" actId="14100"/>
          <ac:spMkLst>
            <pc:docMk/>
            <pc:sldMk cId="809220840" sldId="290"/>
            <ac:spMk id="12" creationId="{084D7832-8771-B34A-CD8E-3BE9FB516B66}"/>
          </ac:spMkLst>
        </pc:spChg>
        <pc:picChg chg="add mod">
          <ac:chgData name="Chittaranjan Hens" userId="6fc03958433e8a43" providerId="LiveId" clId="{361AAD38-EB23-4B3F-8CB0-A8A323FC121E}" dt="2023-11-06T07:34:10.758" v="101" actId="1076"/>
          <ac:picMkLst>
            <pc:docMk/>
            <pc:sldMk cId="809220840" sldId="290"/>
            <ac:picMk id="5" creationId="{66B23173-2728-CD2C-0047-53CF0579FF8A}"/>
          </ac:picMkLst>
        </pc:picChg>
        <pc:picChg chg="add del mod">
          <ac:chgData name="Chittaranjan Hens" userId="6fc03958433e8a43" providerId="LiveId" clId="{361AAD38-EB23-4B3F-8CB0-A8A323FC121E}" dt="2023-11-06T07:49:18.127" v="415" actId="478"/>
          <ac:picMkLst>
            <pc:docMk/>
            <pc:sldMk cId="809220840" sldId="290"/>
            <ac:picMk id="8" creationId="{EDBFCBCB-5F25-B322-4264-D096E20601C6}"/>
          </ac:picMkLst>
        </pc:picChg>
      </pc:sldChg>
      <pc:sldChg chg="addSp delSp modSp add mod modAnim">
        <pc:chgData name="Chittaranjan Hens" userId="6fc03958433e8a43" providerId="LiveId" clId="{361AAD38-EB23-4B3F-8CB0-A8A323FC121E}" dt="2023-11-12T11:14:41.675" v="4555" actId="207"/>
        <pc:sldMkLst>
          <pc:docMk/>
          <pc:sldMk cId="2120083628" sldId="291"/>
        </pc:sldMkLst>
        <pc:spChg chg="add mod">
          <ac:chgData name="Chittaranjan Hens" userId="6fc03958433e8a43" providerId="LiveId" clId="{361AAD38-EB23-4B3F-8CB0-A8A323FC121E}" dt="2023-11-12T11:14:41.675" v="4555" actId="207"/>
          <ac:spMkLst>
            <pc:docMk/>
            <pc:sldMk cId="2120083628" sldId="291"/>
            <ac:spMk id="3" creationId="{FED3D6CA-6D43-596C-8EAD-0ED5F0F7293B}"/>
          </ac:spMkLst>
        </pc:spChg>
        <pc:spChg chg="mod">
          <ac:chgData name="Chittaranjan Hens" userId="6fc03958433e8a43" providerId="LiveId" clId="{361AAD38-EB23-4B3F-8CB0-A8A323FC121E}" dt="2023-11-06T07:49:48.935" v="426" actId="6549"/>
          <ac:spMkLst>
            <pc:docMk/>
            <pc:sldMk cId="2120083628" sldId="291"/>
            <ac:spMk id="7" creationId="{5E31AD4E-7C0F-F1AB-9570-2B60E9D3AA00}"/>
          </ac:spMkLst>
        </pc:spChg>
        <pc:spChg chg="add del mod">
          <ac:chgData name="Chittaranjan Hens" userId="6fc03958433e8a43" providerId="LiveId" clId="{361AAD38-EB23-4B3F-8CB0-A8A323FC121E}" dt="2023-11-06T08:00:12.470" v="938" actId="478"/>
          <ac:spMkLst>
            <pc:docMk/>
            <pc:sldMk cId="2120083628" sldId="291"/>
            <ac:spMk id="8" creationId="{6B233816-3B59-3815-4C61-7B76382D133A}"/>
          </ac:spMkLst>
        </pc:spChg>
        <pc:spChg chg="mod">
          <ac:chgData name="Chittaranjan Hens" userId="6fc03958433e8a43" providerId="LiveId" clId="{361AAD38-EB23-4B3F-8CB0-A8A323FC121E}" dt="2023-11-06T07:59:27.034" v="931" actId="20577"/>
          <ac:spMkLst>
            <pc:docMk/>
            <pc:sldMk cId="2120083628" sldId="291"/>
            <ac:spMk id="9" creationId="{5F63C14E-E330-270E-7DB5-60336AD2C9F1}"/>
          </ac:spMkLst>
        </pc:spChg>
        <pc:spChg chg="add del mod">
          <ac:chgData name="Chittaranjan Hens" userId="6fc03958433e8a43" providerId="LiveId" clId="{361AAD38-EB23-4B3F-8CB0-A8A323FC121E}" dt="2023-11-06T08:00:12.470" v="938" actId="478"/>
          <ac:spMkLst>
            <pc:docMk/>
            <pc:sldMk cId="2120083628" sldId="291"/>
            <ac:spMk id="13" creationId="{BB84F847-C123-7FDF-8E6E-2B51627B1417}"/>
          </ac:spMkLst>
        </pc:spChg>
        <pc:picChg chg="del">
          <ac:chgData name="Chittaranjan Hens" userId="6fc03958433e8a43" providerId="LiveId" clId="{361AAD38-EB23-4B3F-8CB0-A8A323FC121E}" dt="2023-11-06T07:49:44.376" v="423" actId="478"/>
          <ac:picMkLst>
            <pc:docMk/>
            <pc:sldMk cId="2120083628" sldId="291"/>
            <ac:picMk id="5" creationId="{66B23173-2728-CD2C-0047-53CF0579FF8A}"/>
          </ac:picMkLst>
        </pc:picChg>
        <pc:picChg chg="add del mod">
          <ac:chgData name="Chittaranjan Hens" userId="6fc03958433e8a43" providerId="LiveId" clId="{361AAD38-EB23-4B3F-8CB0-A8A323FC121E}" dt="2023-11-06T07:53:44.201" v="760" actId="478"/>
          <ac:picMkLst>
            <pc:docMk/>
            <pc:sldMk cId="2120083628" sldId="291"/>
            <ac:picMk id="6" creationId="{3B4DC65F-E591-3A6B-16D3-1DFF15209AED}"/>
          </ac:picMkLst>
        </pc:picChg>
        <pc:picChg chg="add del mod">
          <ac:chgData name="Chittaranjan Hens" userId="6fc03958433e8a43" providerId="LiveId" clId="{361AAD38-EB23-4B3F-8CB0-A8A323FC121E}" dt="2023-11-06T07:59:48.655" v="934" actId="478"/>
          <ac:picMkLst>
            <pc:docMk/>
            <pc:sldMk cId="2120083628" sldId="291"/>
            <ac:picMk id="12" creationId="{9E73B940-2AD0-6B06-2251-13997F99FAFD}"/>
          </ac:picMkLst>
        </pc:picChg>
      </pc:sldChg>
      <pc:sldChg chg="modSp add mod">
        <pc:chgData name="Chittaranjan Hens" userId="6fc03958433e8a43" providerId="LiveId" clId="{361AAD38-EB23-4B3F-8CB0-A8A323FC121E}" dt="2023-11-11T12:10:00.582" v="2543" actId="1076"/>
        <pc:sldMkLst>
          <pc:docMk/>
          <pc:sldMk cId="4057565709" sldId="292"/>
        </pc:sldMkLst>
        <pc:spChg chg="mod">
          <ac:chgData name="Chittaranjan Hens" userId="6fc03958433e8a43" providerId="LiveId" clId="{361AAD38-EB23-4B3F-8CB0-A8A323FC121E}" dt="2023-11-06T09:39:28.835" v="1789" actId="207"/>
          <ac:spMkLst>
            <pc:docMk/>
            <pc:sldMk cId="4057565709" sldId="292"/>
            <ac:spMk id="8" creationId="{6B233816-3B59-3815-4C61-7B76382D133A}"/>
          </ac:spMkLst>
        </pc:spChg>
        <pc:spChg chg="mod">
          <ac:chgData name="Chittaranjan Hens" userId="6fc03958433e8a43" providerId="LiveId" clId="{361AAD38-EB23-4B3F-8CB0-A8A323FC121E}" dt="2023-11-11T12:10:00.582" v="2543" actId="1076"/>
          <ac:spMkLst>
            <pc:docMk/>
            <pc:sldMk cId="4057565709" sldId="292"/>
            <ac:spMk id="13" creationId="{BB84F847-C123-7FDF-8E6E-2B51627B1417}"/>
          </ac:spMkLst>
        </pc:spChg>
      </pc:sldChg>
      <pc:sldChg chg="addSp delSp modSp add mod">
        <pc:chgData name="Chittaranjan Hens" userId="6fc03958433e8a43" providerId="LiveId" clId="{361AAD38-EB23-4B3F-8CB0-A8A323FC121E}" dt="2023-11-11T10:51:07.646" v="2250" actId="478"/>
        <pc:sldMkLst>
          <pc:docMk/>
          <pc:sldMk cId="1028564495" sldId="293"/>
        </pc:sldMkLst>
        <pc:spChg chg="add mod">
          <ac:chgData name="Chittaranjan Hens" userId="6fc03958433e8a43" providerId="LiveId" clId="{361AAD38-EB23-4B3F-8CB0-A8A323FC121E}" dt="2023-11-11T10:47:49.258" v="2237" actId="1076"/>
          <ac:spMkLst>
            <pc:docMk/>
            <pc:sldMk cId="1028564495" sldId="293"/>
            <ac:spMk id="3" creationId="{ACF0BC98-EC8B-2757-0395-EB1B9F060604}"/>
          </ac:spMkLst>
        </pc:spChg>
        <pc:spChg chg="del">
          <ac:chgData name="Chittaranjan Hens" userId="6fc03958433e8a43" providerId="LiveId" clId="{361AAD38-EB23-4B3F-8CB0-A8A323FC121E}" dt="2023-11-11T09:22:12.680" v="2233" actId="478"/>
          <ac:spMkLst>
            <pc:docMk/>
            <pc:sldMk cId="1028564495" sldId="293"/>
            <ac:spMk id="4" creationId="{F8952D5D-1002-1F5B-0E31-49A961A35E92}"/>
          </ac:spMkLst>
        </pc:spChg>
        <pc:spChg chg="add del mod">
          <ac:chgData name="Chittaranjan Hens" userId="6fc03958433e8a43" providerId="LiveId" clId="{361AAD38-EB23-4B3F-8CB0-A8A323FC121E}" dt="2023-11-11T10:51:07.646" v="2250" actId="478"/>
          <ac:spMkLst>
            <pc:docMk/>
            <pc:sldMk cId="1028564495" sldId="293"/>
            <ac:spMk id="5" creationId="{76D5773D-3621-7E9F-3991-475CA5E278E2}"/>
          </ac:spMkLst>
        </pc:spChg>
        <pc:spChg chg="del">
          <ac:chgData name="Chittaranjan Hens" userId="6fc03958433e8a43" providerId="LiveId" clId="{361AAD38-EB23-4B3F-8CB0-A8A323FC121E}" dt="2023-11-06T08:00:41.273" v="940" actId="478"/>
          <ac:spMkLst>
            <pc:docMk/>
            <pc:sldMk cId="1028564495" sldId="293"/>
            <ac:spMk id="7" creationId="{5E31AD4E-7C0F-F1AB-9570-2B60E9D3AA00}"/>
          </ac:spMkLst>
        </pc:spChg>
        <pc:spChg chg="mod">
          <ac:chgData name="Chittaranjan Hens" userId="6fc03958433e8a43" providerId="LiveId" clId="{361AAD38-EB23-4B3F-8CB0-A8A323FC121E}" dt="2023-11-06T08:00:47.055" v="941" actId="1076"/>
          <ac:spMkLst>
            <pc:docMk/>
            <pc:sldMk cId="1028564495" sldId="293"/>
            <ac:spMk id="8" creationId="{6B233816-3B59-3815-4C61-7B76382D133A}"/>
          </ac:spMkLst>
        </pc:spChg>
        <pc:spChg chg="del">
          <ac:chgData name="Chittaranjan Hens" userId="6fc03958433e8a43" providerId="LiveId" clId="{361AAD38-EB23-4B3F-8CB0-A8A323FC121E}" dt="2023-11-06T08:00:41.273" v="940" actId="478"/>
          <ac:spMkLst>
            <pc:docMk/>
            <pc:sldMk cId="1028564495" sldId="293"/>
            <ac:spMk id="9" creationId="{5F63C14E-E330-270E-7DB5-60336AD2C9F1}"/>
          </ac:spMkLst>
        </pc:spChg>
        <pc:spChg chg="mod">
          <ac:chgData name="Chittaranjan Hens" userId="6fc03958433e8a43" providerId="LiveId" clId="{361AAD38-EB23-4B3F-8CB0-A8A323FC121E}" dt="2023-11-11T10:47:51.987" v="2238" actId="1076"/>
          <ac:spMkLst>
            <pc:docMk/>
            <pc:sldMk cId="1028564495" sldId="293"/>
            <ac:spMk id="13" creationId="{BB84F847-C123-7FDF-8E6E-2B51627B1417}"/>
          </ac:spMkLst>
        </pc:spChg>
        <pc:spChg chg="add del mod">
          <ac:chgData name="Chittaranjan Hens" userId="6fc03958433e8a43" providerId="LiveId" clId="{361AAD38-EB23-4B3F-8CB0-A8A323FC121E}" dt="2023-11-11T10:51:07.646" v="2250" actId="478"/>
          <ac:spMkLst>
            <pc:docMk/>
            <pc:sldMk cId="1028564495" sldId="293"/>
            <ac:spMk id="14" creationId="{5EF07E08-66D4-A772-0E10-653393C55D0D}"/>
          </ac:spMkLst>
        </pc:spChg>
        <pc:spChg chg="add mod">
          <ac:chgData name="Chittaranjan Hens" userId="6fc03958433e8a43" providerId="LiveId" clId="{361AAD38-EB23-4B3F-8CB0-A8A323FC121E}" dt="2023-11-06T08:04:50.429" v="1092" actId="207"/>
          <ac:spMkLst>
            <pc:docMk/>
            <pc:sldMk cId="1028564495" sldId="293"/>
            <ac:spMk id="16" creationId="{80A4B917-04E6-33B0-E034-A86A4B32DE33}"/>
          </ac:spMkLst>
        </pc:spChg>
        <pc:spChg chg="add del mod">
          <ac:chgData name="Chittaranjan Hens" userId="6fc03958433e8a43" providerId="LiveId" clId="{361AAD38-EB23-4B3F-8CB0-A8A323FC121E}" dt="2023-11-11T09:22:11.405" v="2232" actId="478"/>
          <ac:spMkLst>
            <pc:docMk/>
            <pc:sldMk cId="1028564495" sldId="293"/>
            <ac:spMk id="18" creationId="{76511B4D-02D2-CBDB-65D1-A2D2C859982F}"/>
          </ac:spMkLst>
        </pc:spChg>
        <pc:picChg chg="add del mod">
          <ac:chgData name="Chittaranjan Hens" userId="6fc03958433e8a43" providerId="LiveId" clId="{361AAD38-EB23-4B3F-8CB0-A8A323FC121E}" dt="2023-11-06T08:03:01.608" v="985" actId="478"/>
          <ac:picMkLst>
            <pc:docMk/>
            <pc:sldMk cId="1028564495" sldId="293"/>
            <ac:picMk id="5" creationId="{2E156DA9-4283-4ED4-4F10-22E7A178CBF5}"/>
          </ac:picMkLst>
        </pc:picChg>
        <pc:picChg chg="add del mod">
          <ac:chgData name="Chittaranjan Hens" userId="6fc03958433e8a43" providerId="LiveId" clId="{361AAD38-EB23-4B3F-8CB0-A8A323FC121E}" dt="2023-11-06T08:04:04.409" v="1049" actId="478"/>
          <ac:picMkLst>
            <pc:docMk/>
            <pc:sldMk cId="1028564495" sldId="293"/>
            <ac:picMk id="11" creationId="{C5784851-C904-23C3-870A-818B1B2FF6A2}"/>
          </ac:picMkLst>
        </pc:picChg>
      </pc:sldChg>
      <pc:sldChg chg="add del">
        <pc:chgData name="Chittaranjan Hens" userId="6fc03958433e8a43" providerId="LiveId" clId="{361AAD38-EB23-4B3F-8CB0-A8A323FC121E}" dt="2023-11-06T11:02:26.084" v="2209" actId="47"/>
        <pc:sldMkLst>
          <pc:docMk/>
          <pc:sldMk cId="3479372884" sldId="294"/>
        </pc:sldMkLst>
      </pc:sldChg>
      <pc:sldChg chg="modSp add mod">
        <pc:chgData name="Chittaranjan Hens" userId="6fc03958433e8a43" providerId="LiveId" clId="{361AAD38-EB23-4B3F-8CB0-A8A323FC121E}" dt="2023-11-12T11:15:47.276" v="4558"/>
        <pc:sldMkLst>
          <pc:docMk/>
          <pc:sldMk cId="4159623134" sldId="295"/>
        </pc:sldMkLst>
        <pc:spChg chg="mod">
          <ac:chgData name="Chittaranjan Hens" userId="6fc03958433e8a43" providerId="LiveId" clId="{361AAD38-EB23-4B3F-8CB0-A8A323FC121E}" dt="2023-11-12T11:15:47.276" v="4558"/>
          <ac:spMkLst>
            <pc:docMk/>
            <pc:sldMk cId="4159623134" sldId="295"/>
            <ac:spMk id="7" creationId="{5E31AD4E-7C0F-F1AB-9570-2B60E9D3AA00}"/>
          </ac:spMkLst>
        </pc:spChg>
      </pc:sldChg>
      <pc:sldChg chg="modSp add mod">
        <pc:chgData name="Chittaranjan Hens" userId="6fc03958433e8a43" providerId="LiveId" clId="{361AAD38-EB23-4B3F-8CB0-A8A323FC121E}" dt="2023-11-06T09:25:29.906" v="1555" actId="1076"/>
        <pc:sldMkLst>
          <pc:docMk/>
          <pc:sldMk cId="348397863" sldId="296"/>
        </pc:sldMkLst>
        <pc:spChg chg="mod">
          <ac:chgData name="Chittaranjan Hens" userId="6fc03958433e8a43" providerId="LiveId" clId="{361AAD38-EB23-4B3F-8CB0-A8A323FC121E}" dt="2023-11-06T09:25:29.906" v="1555" actId="1076"/>
          <ac:spMkLst>
            <pc:docMk/>
            <pc:sldMk cId="348397863" sldId="296"/>
            <ac:spMk id="9" creationId="{01592CF2-154C-41EF-9AC0-08A43FCAC4EC}"/>
          </ac:spMkLst>
        </pc:spChg>
      </pc:sldChg>
      <pc:sldChg chg="add del">
        <pc:chgData name="Chittaranjan Hens" userId="6fc03958433e8a43" providerId="LiveId" clId="{361AAD38-EB23-4B3F-8CB0-A8A323FC121E}" dt="2023-11-06T09:24:57.349" v="1539" actId="47"/>
        <pc:sldMkLst>
          <pc:docMk/>
          <pc:sldMk cId="3082762345" sldId="297"/>
        </pc:sldMkLst>
      </pc:sldChg>
      <pc:sldChg chg="modSp add del mod">
        <pc:chgData name="Chittaranjan Hens" userId="6fc03958433e8a43" providerId="LiveId" clId="{361AAD38-EB23-4B3F-8CB0-A8A323FC121E}" dt="2023-11-06T09:24:56.438" v="1538" actId="47"/>
        <pc:sldMkLst>
          <pc:docMk/>
          <pc:sldMk cId="2292510653" sldId="298"/>
        </pc:sldMkLst>
        <pc:spChg chg="mod">
          <ac:chgData name="Chittaranjan Hens" userId="6fc03958433e8a43" providerId="LiveId" clId="{361AAD38-EB23-4B3F-8CB0-A8A323FC121E}" dt="2023-11-06T09:21:58.559" v="1480" actId="21"/>
          <ac:spMkLst>
            <pc:docMk/>
            <pc:sldMk cId="2292510653" sldId="298"/>
            <ac:spMk id="11" creationId="{9929018B-BB23-4B6B-C70F-05657FF41520}"/>
          </ac:spMkLst>
        </pc:spChg>
      </pc:sldChg>
      <pc:sldChg chg="modSp add del mod">
        <pc:chgData name="Chittaranjan Hens" userId="6fc03958433e8a43" providerId="LiveId" clId="{361AAD38-EB23-4B3F-8CB0-A8A323FC121E}" dt="2023-11-06T09:21:38.951" v="1478" actId="47"/>
        <pc:sldMkLst>
          <pc:docMk/>
          <pc:sldMk cId="2199087091" sldId="299"/>
        </pc:sldMkLst>
        <pc:spChg chg="mod">
          <ac:chgData name="Chittaranjan Hens" userId="6fc03958433e8a43" providerId="LiveId" clId="{361AAD38-EB23-4B3F-8CB0-A8A323FC121E}" dt="2023-11-06T09:19:35.985" v="1402" actId="1076"/>
          <ac:spMkLst>
            <pc:docMk/>
            <pc:sldMk cId="2199087091" sldId="299"/>
            <ac:spMk id="11" creationId="{9929018B-BB23-4B6B-C70F-05657FF41520}"/>
          </ac:spMkLst>
        </pc:spChg>
      </pc:sldChg>
      <pc:sldChg chg="addSp delSp modSp add mod">
        <pc:chgData name="Chittaranjan Hens" userId="6fc03958433e8a43" providerId="LiveId" clId="{361AAD38-EB23-4B3F-8CB0-A8A323FC121E}" dt="2023-11-28T07:16:15.525" v="6330" actId="1076"/>
        <pc:sldMkLst>
          <pc:docMk/>
          <pc:sldMk cId="151200138" sldId="300"/>
        </pc:sldMkLst>
        <pc:spChg chg="mod">
          <ac:chgData name="Chittaranjan Hens" userId="6fc03958433e8a43" providerId="LiveId" clId="{361AAD38-EB23-4B3F-8CB0-A8A323FC121E}" dt="2023-11-28T07:16:15.525" v="6330" actId="1076"/>
          <ac:spMkLst>
            <pc:docMk/>
            <pc:sldMk cId="151200138" sldId="300"/>
            <ac:spMk id="4" creationId="{F8952D5D-1002-1F5B-0E31-49A961A35E92}"/>
          </ac:spMkLst>
        </pc:spChg>
        <pc:spChg chg="del">
          <ac:chgData name="Chittaranjan Hens" userId="6fc03958433e8a43" providerId="LiveId" clId="{361AAD38-EB23-4B3F-8CB0-A8A323FC121E}" dt="2023-11-28T07:00:50.446" v="6281" actId="478"/>
          <ac:spMkLst>
            <pc:docMk/>
            <pc:sldMk cId="151200138" sldId="300"/>
            <ac:spMk id="5" creationId="{597A7122-C76F-40E5-7403-2BFDAE8508CF}"/>
          </ac:spMkLst>
        </pc:spChg>
        <pc:spChg chg="add mod">
          <ac:chgData name="Chittaranjan Hens" userId="6fc03958433e8a43" providerId="LiveId" clId="{361AAD38-EB23-4B3F-8CB0-A8A323FC121E}" dt="2023-11-28T07:02:33.391" v="6301" actId="1076"/>
          <ac:spMkLst>
            <pc:docMk/>
            <pc:sldMk cId="151200138" sldId="300"/>
            <ac:spMk id="6" creationId="{09A954A5-B13C-6E4B-2A9B-86CB51DD3961}"/>
          </ac:spMkLst>
        </pc:spChg>
        <pc:spChg chg="add del">
          <ac:chgData name="Chittaranjan Hens" userId="6fc03958433e8a43" providerId="LiveId" clId="{361AAD38-EB23-4B3F-8CB0-A8A323FC121E}" dt="2023-11-28T07:10:59.634" v="6303" actId="22"/>
          <ac:spMkLst>
            <pc:docMk/>
            <pc:sldMk cId="151200138" sldId="300"/>
            <ac:spMk id="8" creationId="{CBD876D0-D203-468C-9145-47E69DA64046}"/>
          </ac:spMkLst>
        </pc:spChg>
        <pc:spChg chg="del mod">
          <ac:chgData name="Chittaranjan Hens" userId="6fc03958433e8a43" providerId="LiveId" clId="{361AAD38-EB23-4B3F-8CB0-A8A323FC121E}" dt="2023-11-28T07:00:48.835" v="6280" actId="478"/>
          <ac:spMkLst>
            <pc:docMk/>
            <pc:sldMk cId="151200138" sldId="300"/>
            <ac:spMk id="11" creationId="{9929018B-BB23-4B6B-C70F-05657FF41520}"/>
          </ac:spMkLst>
        </pc:spChg>
        <pc:spChg chg="add mod">
          <ac:chgData name="Chittaranjan Hens" userId="6fc03958433e8a43" providerId="LiveId" clId="{361AAD38-EB23-4B3F-8CB0-A8A323FC121E}" dt="2023-11-28T07:16:13.563" v="6329" actId="1076"/>
          <ac:spMkLst>
            <pc:docMk/>
            <pc:sldMk cId="151200138" sldId="300"/>
            <ac:spMk id="12" creationId="{F2F06440-E201-17F1-9910-1278D8D81125}"/>
          </ac:spMkLst>
        </pc:spChg>
        <pc:picChg chg="add mod">
          <ac:chgData name="Chittaranjan Hens" userId="6fc03958433e8a43" providerId="LiveId" clId="{361AAD38-EB23-4B3F-8CB0-A8A323FC121E}" dt="2023-11-28T07:00:58.735" v="6284" actId="1076"/>
          <ac:picMkLst>
            <pc:docMk/>
            <pc:sldMk cId="151200138" sldId="300"/>
            <ac:picMk id="1026" creationId="{B0389581-5E8C-EC67-CC0C-07CBB06DCCB8}"/>
          </ac:picMkLst>
        </pc:picChg>
        <pc:picChg chg="del">
          <ac:chgData name="Chittaranjan Hens" userId="6fc03958433e8a43" providerId="LiveId" clId="{361AAD38-EB23-4B3F-8CB0-A8A323FC121E}" dt="2023-11-28T07:12:35.554" v="6319" actId="478"/>
          <ac:picMkLst>
            <pc:docMk/>
            <pc:sldMk cId="151200138" sldId="300"/>
            <ac:picMk id="1028" creationId="{CC0767C2-C9AB-FC3F-ECA2-422DB954D2FE}"/>
          </ac:picMkLst>
        </pc:picChg>
        <pc:picChg chg="del">
          <ac:chgData name="Chittaranjan Hens" userId="6fc03958433e8a43" providerId="LiveId" clId="{361AAD38-EB23-4B3F-8CB0-A8A323FC121E}" dt="2023-11-28T07:12:34.380" v="6318" actId="478"/>
          <ac:picMkLst>
            <pc:docMk/>
            <pc:sldMk cId="151200138" sldId="300"/>
            <ac:picMk id="1029" creationId="{A3F34621-E840-FE03-31CE-B1D9BDC5F539}"/>
          </ac:picMkLst>
        </pc:picChg>
        <pc:picChg chg="del">
          <ac:chgData name="Chittaranjan Hens" userId="6fc03958433e8a43" providerId="LiveId" clId="{361AAD38-EB23-4B3F-8CB0-A8A323FC121E}" dt="2023-11-28T07:12:38.782" v="6321" actId="478"/>
          <ac:picMkLst>
            <pc:docMk/>
            <pc:sldMk cId="151200138" sldId="300"/>
            <ac:picMk id="1030" creationId="{D3FA31F7-1463-0CB2-A370-F273A45A3735}"/>
          </ac:picMkLst>
        </pc:picChg>
        <pc:picChg chg="del">
          <ac:chgData name="Chittaranjan Hens" userId="6fc03958433e8a43" providerId="LiveId" clId="{361AAD38-EB23-4B3F-8CB0-A8A323FC121E}" dt="2023-11-28T07:12:38.013" v="6320" actId="478"/>
          <ac:picMkLst>
            <pc:docMk/>
            <pc:sldMk cId="151200138" sldId="300"/>
            <ac:picMk id="1031" creationId="{AE6B437A-4ABD-96B4-D121-DD8AB6C306EE}"/>
          </ac:picMkLst>
        </pc:picChg>
        <pc:picChg chg="del">
          <ac:chgData name="Chittaranjan Hens" userId="6fc03958433e8a43" providerId="LiveId" clId="{361AAD38-EB23-4B3F-8CB0-A8A323FC121E}" dt="2023-11-28T07:12:50.671" v="6323" actId="478"/>
          <ac:picMkLst>
            <pc:docMk/>
            <pc:sldMk cId="151200138" sldId="300"/>
            <ac:picMk id="1032" creationId="{4240F3F3-FD1E-0CAF-6BDE-9B086B74D4DA}"/>
          </ac:picMkLst>
        </pc:picChg>
        <pc:picChg chg="del">
          <ac:chgData name="Chittaranjan Hens" userId="6fc03958433e8a43" providerId="LiveId" clId="{361AAD38-EB23-4B3F-8CB0-A8A323FC121E}" dt="2023-11-28T07:12:49.502" v="6322" actId="478"/>
          <ac:picMkLst>
            <pc:docMk/>
            <pc:sldMk cId="151200138" sldId="300"/>
            <ac:picMk id="1033" creationId="{DAED62D5-471C-81C1-93FE-17EC8E9AE8D3}"/>
          </ac:picMkLst>
        </pc:picChg>
      </pc:sldChg>
      <pc:sldChg chg="delSp modSp add mod">
        <pc:chgData name="Chittaranjan Hens" userId="6fc03958433e8a43" providerId="LiveId" clId="{361AAD38-EB23-4B3F-8CB0-A8A323FC121E}" dt="2023-11-28T07:13:06.795" v="6327" actId="478"/>
        <pc:sldMkLst>
          <pc:docMk/>
          <pc:sldMk cId="2804625819" sldId="301"/>
        </pc:sldMkLst>
        <pc:spChg chg="mod">
          <ac:chgData name="Chittaranjan Hens" userId="6fc03958433e8a43" providerId="LiveId" clId="{361AAD38-EB23-4B3F-8CB0-A8A323FC121E}" dt="2023-11-28T06:03:09.281" v="6278" actId="20577"/>
          <ac:spMkLst>
            <pc:docMk/>
            <pc:sldMk cId="2804625819" sldId="301"/>
            <ac:spMk id="11" creationId="{9929018B-BB23-4B6B-C70F-05657FF41520}"/>
          </ac:spMkLst>
        </pc:spChg>
        <pc:picChg chg="del">
          <ac:chgData name="Chittaranjan Hens" userId="6fc03958433e8a43" providerId="LiveId" clId="{361AAD38-EB23-4B3F-8CB0-A8A323FC121E}" dt="2023-11-28T07:12:00.632" v="6310" actId="478"/>
          <ac:picMkLst>
            <pc:docMk/>
            <pc:sldMk cId="2804625819" sldId="301"/>
            <ac:picMk id="1028" creationId="{CC0767C2-C9AB-FC3F-ECA2-422DB954D2FE}"/>
          </ac:picMkLst>
        </pc:picChg>
        <pc:picChg chg="del">
          <ac:chgData name="Chittaranjan Hens" userId="6fc03958433e8a43" providerId="LiveId" clId="{361AAD38-EB23-4B3F-8CB0-A8A323FC121E}" dt="2023-11-28T07:11:59.247" v="6309" actId="478"/>
          <ac:picMkLst>
            <pc:docMk/>
            <pc:sldMk cId="2804625819" sldId="301"/>
            <ac:picMk id="1029" creationId="{A3F34621-E840-FE03-31CE-B1D9BDC5F539}"/>
          </ac:picMkLst>
        </pc:picChg>
        <pc:picChg chg="del">
          <ac:chgData name="Chittaranjan Hens" userId="6fc03958433e8a43" providerId="LiveId" clId="{361AAD38-EB23-4B3F-8CB0-A8A323FC121E}" dt="2023-11-28T07:12:25.436" v="6315" actId="478"/>
          <ac:picMkLst>
            <pc:docMk/>
            <pc:sldMk cId="2804625819" sldId="301"/>
            <ac:picMk id="1030" creationId="{D3FA31F7-1463-0CB2-A370-F273A45A3735}"/>
          </ac:picMkLst>
        </pc:picChg>
        <pc:picChg chg="del">
          <ac:chgData name="Chittaranjan Hens" userId="6fc03958433e8a43" providerId="LiveId" clId="{361AAD38-EB23-4B3F-8CB0-A8A323FC121E}" dt="2023-11-28T07:12:24.629" v="6314" actId="478"/>
          <ac:picMkLst>
            <pc:docMk/>
            <pc:sldMk cId="2804625819" sldId="301"/>
            <ac:picMk id="1031" creationId="{AE6B437A-4ABD-96B4-D121-DD8AB6C306EE}"/>
          </ac:picMkLst>
        </pc:picChg>
        <pc:picChg chg="del">
          <ac:chgData name="Chittaranjan Hens" userId="6fc03958433e8a43" providerId="LiveId" clId="{361AAD38-EB23-4B3F-8CB0-A8A323FC121E}" dt="2023-11-28T07:13:06.795" v="6327" actId="478"/>
          <ac:picMkLst>
            <pc:docMk/>
            <pc:sldMk cId="2804625819" sldId="301"/>
            <ac:picMk id="1032" creationId="{4240F3F3-FD1E-0CAF-6BDE-9B086B74D4DA}"/>
          </ac:picMkLst>
        </pc:picChg>
        <pc:picChg chg="del">
          <ac:chgData name="Chittaranjan Hens" userId="6fc03958433e8a43" providerId="LiveId" clId="{361AAD38-EB23-4B3F-8CB0-A8A323FC121E}" dt="2023-11-28T07:13:05.461" v="6326" actId="478"/>
          <ac:picMkLst>
            <pc:docMk/>
            <pc:sldMk cId="2804625819" sldId="301"/>
            <ac:picMk id="1033" creationId="{DAED62D5-471C-81C1-93FE-17EC8E9AE8D3}"/>
          </ac:picMkLst>
        </pc:picChg>
      </pc:sldChg>
      <pc:sldChg chg="addSp delSp modSp add mod">
        <pc:chgData name="Chittaranjan Hens" userId="6fc03958433e8a43" providerId="LiveId" clId="{361AAD38-EB23-4B3F-8CB0-A8A323FC121E}" dt="2023-11-28T07:12:12.194" v="6313" actId="478"/>
        <pc:sldMkLst>
          <pc:docMk/>
          <pc:sldMk cId="3240917921" sldId="302"/>
        </pc:sldMkLst>
        <pc:spChg chg="mod">
          <ac:chgData name="Chittaranjan Hens" userId="6fc03958433e8a43" providerId="LiveId" clId="{361AAD38-EB23-4B3F-8CB0-A8A323FC121E}" dt="2023-11-06T09:22:41.615" v="1494" actId="1076"/>
          <ac:spMkLst>
            <pc:docMk/>
            <pc:sldMk cId="3240917921" sldId="302"/>
            <ac:spMk id="2" creationId="{C83DF7A9-FD0D-023A-4185-81A6E19B3659}"/>
          </ac:spMkLst>
        </pc:spChg>
        <pc:spChg chg="mod">
          <ac:chgData name="Chittaranjan Hens" userId="6fc03958433e8a43" providerId="LiveId" clId="{361AAD38-EB23-4B3F-8CB0-A8A323FC121E}" dt="2023-11-06T09:24:12.398" v="1527" actId="1076"/>
          <ac:spMkLst>
            <pc:docMk/>
            <pc:sldMk cId="3240917921" sldId="302"/>
            <ac:spMk id="5" creationId="{597A7122-C76F-40E5-7403-2BFDAE8508CF}"/>
          </ac:spMkLst>
        </pc:spChg>
        <pc:spChg chg="add del">
          <ac:chgData name="Chittaranjan Hens" userId="6fc03958433e8a43" providerId="LiveId" clId="{361AAD38-EB23-4B3F-8CB0-A8A323FC121E}" dt="2023-11-06T09:22:14.112" v="1485" actId="22"/>
          <ac:spMkLst>
            <pc:docMk/>
            <pc:sldMk cId="3240917921" sldId="302"/>
            <ac:spMk id="6" creationId="{FE57BB50-0427-3B53-5D39-F0569770815F}"/>
          </ac:spMkLst>
        </pc:spChg>
        <pc:spChg chg="mod">
          <ac:chgData name="Chittaranjan Hens" userId="6fc03958433e8a43" providerId="LiveId" clId="{361AAD38-EB23-4B3F-8CB0-A8A323FC121E}" dt="2023-11-06T09:25:05.301" v="1540" actId="1076"/>
          <ac:spMkLst>
            <pc:docMk/>
            <pc:sldMk cId="3240917921" sldId="302"/>
            <ac:spMk id="9" creationId="{01592CF2-154C-41EF-9AC0-08A43FCAC4EC}"/>
          </ac:spMkLst>
        </pc:spChg>
        <pc:spChg chg="mod">
          <ac:chgData name="Chittaranjan Hens" userId="6fc03958433e8a43" providerId="LiveId" clId="{361AAD38-EB23-4B3F-8CB0-A8A323FC121E}" dt="2023-11-06T09:24:38.093" v="1537" actId="6549"/>
          <ac:spMkLst>
            <pc:docMk/>
            <pc:sldMk cId="3240917921" sldId="302"/>
            <ac:spMk id="11" creationId="{9929018B-BB23-4B6B-C70F-05657FF41520}"/>
          </ac:spMkLst>
        </pc:spChg>
        <pc:picChg chg="del">
          <ac:chgData name="Chittaranjan Hens" userId="6fc03958433e8a43" providerId="LiveId" clId="{361AAD38-EB23-4B3F-8CB0-A8A323FC121E}" dt="2023-11-28T07:11:37.377" v="6306" actId="478"/>
          <ac:picMkLst>
            <pc:docMk/>
            <pc:sldMk cId="3240917921" sldId="302"/>
            <ac:picMk id="1028" creationId="{CC0767C2-C9AB-FC3F-ECA2-422DB954D2FE}"/>
          </ac:picMkLst>
        </pc:picChg>
        <pc:picChg chg="del">
          <ac:chgData name="Chittaranjan Hens" userId="6fc03958433e8a43" providerId="LiveId" clId="{361AAD38-EB23-4B3F-8CB0-A8A323FC121E}" dt="2023-11-28T07:11:44.582" v="6307" actId="478"/>
          <ac:picMkLst>
            <pc:docMk/>
            <pc:sldMk cId="3240917921" sldId="302"/>
            <ac:picMk id="1029" creationId="{A3F34621-E840-FE03-31CE-B1D9BDC5F539}"/>
          </ac:picMkLst>
        </pc:picChg>
        <pc:picChg chg="del">
          <ac:chgData name="Chittaranjan Hens" userId="6fc03958433e8a43" providerId="LiveId" clId="{361AAD38-EB23-4B3F-8CB0-A8A323FC121E}" dt="2023-11-28T07:11:50.411" v="6308" actId="478"/>
          <ac:picMkLst>
            <pc:docMk/>
            <pc:sldMk cId="3240917921" sldId="302"/>
            <ac:picMk id="1030" creationId="{D3FA31F7-1463-0CB2-A370-F273A45A3735}"/>
          </ac:picMkLst>
        </pc:picChg>
        <pc:picChg chg="del">
          <ac:chgData name="Chittaranjan Hens" userId="6fc03958433e8a43" providerId="LiveId" clId="{361AAD38-EB23-4B3F-8CB0-A8A323FC121E}" dt="2023-11-28T07:12:08.093" v="6311" actId="478"/>
          <ac:picMkLst>
            <pc:docMk/>
            <pc:sldMk cId="3240917921" sldId="302"/>
            <ac:picMk id="1031" creationId="{AE6B437A-4ABD-96B4-D121-DD8AB6C306EE}"/>
          </ac:picMkLst>
        </pc:picChg>
        <pc:picChg chg="del">
          <ac:chgData name="Chittaranjan Hens" userId="6fc03958433e8a43" providerId="LiveId" clId="{361AAD38-EB23-4B3F-8CB0-A8A323FC121E}" dt="2023-11-28T07:12:12.194" v="6313" actId="478"/>
          <ac:picMkLst>
            <pc:docMk/>
            <pc:sldMk cId="3240917921" sldId="302"/>
            <ac:picMk id="1032" creationId="{4240F3F3-FD1E-0CAF-6BDE-9B086B74D4DA}"/>
          </ac:picMkLst>
        </pc:picChg>
        <pc:picChg chg="del">
          <ac:chgData name="Chittaranjan Hens" userId="6fc03958433e8a43" providerId="LiveId" clId="{361AAD38-EB23-4B3F-8CB0-A8A323FC121E}" dt="2023-11-28T07:12:10.955" v="6312" actId="478"/>
          <ac:picMkLst>
            <pc:docMk/>
            <pc:sldMk cId="3240917921" sldId="302"/>
            <ac:picMk id="1033" creationId="{DAED62D5-471C-81C1-93FE-17EC8E9AE8D3}"/>
          </ac:picMkLst>
        </pc:picChg>
      </pc:sldChg>
      <pc:sldChg chg="addSp delSp modSp add mod">
        <pc:chgData name="Chittaranjan Hens" userId="6fc03958433e8a43" providerId="LiveId" clId="{361AAD38-EB23-4B3F-8CB0-A8A323FC121E}" dt="2023-11-06T09:27:43.550" v="1627" actId="1076"/>
        <pc:sldMkLst>
          <pc:docMk/>
          <pc:sldMk cId="2658929714" sldId="303"/>
        </pc:sldMkLst>
        <pc:spChg chg="mod">
          <ac:chgData name="Chittaranjan Hens" userId="6fc03958433e8a43" providerId="LiveId" clId="{361AAD38-EB23-4B3F-8CB0-A8A323FC121E}" dt="2023-11-06T09:27:43.550" v="1627" actId="1076"/>
          <ac:spMkLst>
            <pc:docMk/>
            <pc:sldMk cId="2658929714" sldId="303"/>
            <ac:spMk id="2" creationId="{C83DF7A9-FD0D-023A-4185-81A6E19B3659}"/>
          </ac:spMkLst>
        </pc:spChg>
        <pc:spChg chg="add mod">
          <ac:chgData name="Chittaranjan Hens" userId="6fc03958433e8a43" providerId="LiveId" clId="{361AAD38-EB23-4B3F-8CB0-A8A323FC121E}" dt="2023-11-06T09:27:31.833" v="1626" actId="6549"/>
          <ac:spMkLst>
            <pc:docMk/>
            <pc:sldMk cId="2658929714" sldId="303"/>
            <ac:spMk id="3" creationId="{CCF81C3F-C88C-8324-D7DE-5D5B2A98A869}"/>
          </ac:spMkLst>
        </pc:spChg>
        <pc:picChg chg="add del mod">
          <ac:chgData name="Chittaranjan Hens" userId="6fc03958433e8a43" providerId="LiveId" clId="{361AAD38-EB23-4B3F-8CB0-A8A323FC121E}" dt="2023-11-06T09:26:18.623" v="1562" actId="478"/>
          <ac:picMkLst>
            <pc:docMk/>
            <pc:sldMk cId="2658929714" sldId="303"/>
            <ac:picMk id="2050" creationId="{A729E646-87E3-DE07-31BE-A73DE819A23E}"/>
          </ac:picMkLst>
        </pc:picChg>
        <pc:picChg chg="add del mod">
          <ac:chgData name="Chittaranjan Hens" userId="6fc03958433e8a43" providerId="LiveId" clId="{361AAD38-EB23-4B3F-8CB0-A8A323FC121E}" dt="2023-11-06T09:26:31.178" v="1575" actId="478"/>
          <ac:picMkLst>
            <pc:docMk/>
            <pc:sldMk cId="2658929714" sldId="303"/>
            <ac:picMk id="2051" creationId="{B4537E67-7F02-C187-55B6-4C2C17D31317}"/>
          </ac:picMkLst>
        </pc:picChg>
        <pc:picChg chg="add del mod">
          <ac:chgData name="Chittaranjan Hens" userId="6fc03958433e8a43" providerId="LiveId" clId="{361AAD38-EB23-4B3F-8CB0-A8A323FC121E}" dt="2023-11-06T09:26:46.723" v="1584" actId="478"/>
          <ac:picMkLst>
            <pc:docMk/>
            <pc:sldMk cId="2658929714" sldId="303"/>
            <ac:picMk id="2052" creationId="{C80E6AB9-5733-E171-3263-9AC95F215DED}"/>
          </ac:picMkLst>
        </pc:picChg>
        <pc:picChg chg="add del mod">
          <ac:chgData name="Chittaranjan Hens" userId="6fc03958433e8a43" providerId="LiveId" clId="{361AAD38-EB23-4B3F-8CB0-A8A323FC121E}" dt="2023-11-06T09:26:52.780" v="1585" actId="478"/>
          <ac:picMkLst>
            <pc:docMk/>
            <pc:sldMk cId="2658929714" sldId="303"/>
            <ac:picMk id="2053" creationId="{910DDBC9-2BC3-ACBC-748E-6E1D67A9A3FD}"/>
          </ac:picMkLst>
        </pc:picChg>
      </pc:sldChg>
      <pc:sldChg chg="addSp delSp modSp add mod">
        <pc:chgData name="Chittaranjan Hens" userId="6fc03958433e8a43" providerId="LiveId" clId="{361AAD38-EB23-4B3F-8CB0-A8A323FC121E}" dt="2023-11-28T07:11:22.312" v="6305" actId="478"/>
        <pc:sldMkLst>
          <pc:docMk/>
          <pc:sldMk cId="726193067" sldId="304"/>
        </pc:sldMkLst>
        <pc:spChg chg="mod">
          <ac:chgData name="Chittaranjan Hens" userId="6fc03958433e8a43" providerId="LiveId" clId="{361AAD38-EB23-4B3F-8CB0-A8A323FC121E}" dt="2023-11-06T09:35:50.142" v="1711" actId="1076"/>
          <ac:spMkLst>
            <pc:docMk/>
            <pc:sldMk cId="726193067" sldId="304"/>
            <ac:spMk id="2" creationId="{01B13357-232B-28A3-4EBE-4A3011D8A8E9}"/>
          </ac:spMkLst>
        </pc:spChg>
        <pc:spChg chg="add mod">
          <ac:chgData name="Chittaranjan Hens" userId="6fc03958433e8a43" providerId="LiveId" clId="{361AAD38-EB23-4B3F-8CB0-A8A323FC121E}" dt="2023-11-06T09:41:27.290" v="1832" actId="207"/>
          <ac:spMkLst>
            <pc:docMk/>
            <pc:sldMk cId="726193067" sldId="304"/>
            <ac:spMk id="5" creationId="{86F1B2E5-C3FA-A921-6DCF-B11FBEC4BC5C}"/>
          </ac:spMkLst>
        </pc:spChg>
        <pc:spChg chg="add mod">
          <ac:chgData name="Chittaranjan Hens" userId="6fc03958433e8a43" providerId="LiveId" clId="{361AAD38-EB23-4B3F-8CB0-A8A323FC121E}" dt="2023-11-06T09:35:47.872" v="1709" actId="21"/>
          <ac:spMkLst>
            <pc:docMk/>
            <pc:sldMk cId="726193067" sldId="304"/>
            <ac:spMk id="6" creationId="{3DD60B98-DE8E-E2FC-D46F-04ACD168DD58}"/>
          </ac:spMkLst>
        </pc:spChg>
        <pc:picChg chg="add del mod">
          <ac:chgData name="Chittaranjan Hens" userId="6fc03958433e8a43" providerId="LiveId" clId="{361AAD38-EB23-4B3F-8CB0-A8A323FC121E}" dt="2023-11-28T07:11:22.312" v="6305" actId="478"/>
          <ac:picMkLst>
            <pc:docMk/>
            <pc:sldMk cId="726193067" sldId="304"/>
            <ac:picMk id="3074" creationId="{76FA4989-A470-6724-046C-A3075239EE99}"/>
          </ac:picMkLst>
        </pc:picChg>
      </pc:sldChg>
      <pc:sldChg chg="addSp delSp modSp add mod modAnim">
        <pc:chgData name="Chittaranjan Hens" userId="6fc03958433e8a43" providerId="LiveId" clId="{361AAD38-EB23-4B3F-8CB0-A8A323FC121E}" dt="2023-11-28T07:17:41.856" v="6333" actId="6549"/>
        <pc:sldMkLst>
          <pc:docMk/>
          <pc:sldMk cId="1986909445" sldId="305"/>
        </pc:sldMkLst>
        <pc:spChg chg="add del">
          <ac:chgData name="Chittaranjan Hens" userId="6fc03958433e8a43" providerId="LiveId" clId="{361AAD38-EB23-4B3F-8CB0-A8A323FC121E}" dt="2023-11-06T09:41:40.324" v="1838"/>
          <ac:spMkLst>
            <pc:docMk/>
            <pc:sldMk cId="1986909445" sldId="305"/>
            <ac:spMk id="3" creationId="{82F971E8-DF70-0A0F-AAD2-F7790A9E7AE6}"/>
          </ac:spMkLst>
        </pc:spChg>
        <pc:spChg chg="mod">
          <ac:chgData name="Chittaranjan Hens" userId="6fc03958433e8a43" providerId="LiveId" clId="{361AAD38-EB23-4B3F-8CB0-A8A323FC121E}" dt="2023-11-28T07:17:41.856" v="6333" actId="6549"/>
          <ac:spMkLst>
            <pc:docMk/>
            <pc:sldMk cId="1986909445" sldId="305"/>
            <ac:spMk id="5" creationId="{86F1B2E5-C3FA-A921-6DCF-B11FBEC4BC5C}"/>
          </ac:spMkLst>
        </pc:spChg>
        <pc:spChg chg="del">
          <ac:chgData name="Chittaranjan Hens" userId="6fc03958433e8a43" providerId="LiveId" clId="{361AAD38-EB23-4B3F-8CB0-A8A323FC121E}" dt="2023-11-06T09:41:14.236" v="1830" actId="478"/>
          <ac:spMkLst>
            <pc:docMk/>
            <pc:sldMk cId="1986909445" sldId="305"/>
            <ac:spMk id="7" creationId="{5E31AD4E-7C0F-F1AB-9570-2B60E9D3AA00}"/>
          </ac:spMkLst>
        </pc:spChg>
        <pc:spChg chg="add del">
          <ac:chgData name="Chittaranjan Hens" userId="6fc03958433e8a43" providerId="LiveId" clId="{361AAD38-EB23-4B3F-8CB0-A8A323FC121E}" dt="2023-11-06T09:41:53.915" v="1840"/>
          <ac:spMkLst>
            <pc:docMk/>
            <pc:sldMk cId="1986909445" sldId="305"/>
            <ac:spMk id="8" creationId="{2990CF0F-A15C-51A0-7A83-95B545B798A4}"/>
          </ac:spMkLst>
        </pc:spChg>
        <pc:spChg chg="del">
          <ac:chgData name="Chittaranjan Hens" userId="6fc03958433e8a43" providerId="LiveId" clId="{361AAD38-EB23-4B3F-8CB0-A8A323FC121E}" dt="2023-11-06T09:41:14.236" v="1830" actId="478"/>
          <ac:spMkLst>
            <pc:docMk/>
            <pc:sldMk cId="1986909445" sldId="305"/>
            <ac:spMk id="9" creationId="{5F63C14E-E330-270E-7DB5-60336AD2C9F1}"/>
          </ac:spMkLst>
        </pc:spChg>
        <pc:picChg chg="add mod">
          <ac:chgData name="Chittaranjan Hens" userId="6fc03958433e8a43" providerId="LiveId" clId="{361AAD38-EB23-4B3F-8CB0-A8A323FC121E}" dt="2023-11-28T07:17:05.971" v="6331"/>
          <ac:picMkLst>
            <pc:docMk/>
            <pc:sldMk cId="1986909445" sldId="305"/>
            <ac:picMk id="7" creationId="{EF3767C7-71C4-6158-44E3-7DFE9329B1DF}"/>
          </ac:picMkLst>
        </pc:picChg>
        <pc:picChg chg="add del">
          <ac:chgData name="Chittaranjan Hens" userId="6fc03958433e8a43" providerId="LiveId" clId="{361AAD38-EB23-4B3F-8CB0-A8A323FC121E}" dt="2023-11-06T09:41:40.324" v="1838"/>
          <ac:picMkLst>
            <pc:docMk/>
            <pc:sldMk cId="1986909445" sldId="305"/>
            <ac:picMk id="4098" creationId="{242897E9-FBAD-302D-5D7D-696D92B3020C}"/>
          </ac:picMkLst>
        </pc:picChg>
        <pc:picChg chg="add del">
          <ac:chgData name="Chittaranjan Hens" userId="6fc03958433e8a43" providerId="LiveId" clId="{361AAD38-EB23-4B3F-8CB0-A8A323FC121E}" dt="2023-11-06T09:41:40.324" v="1838"/>
          <ac:picMkLst>
            <pc:docMk/>
            <pc:sldMk cId="1986909445" sldId="305"/>
            <ac:picMk id="4099" creationId="{031F3FDB-2707-0329-990C-94DCCFD4BF06}"/>
          </ac:picMkLst>
        </pc:picChg>
        <pc:picChg chg="add del">
          <ac:chgData name="Chittaranjan Hens" userId="6fc03958433e8a43" providerId="LiveId" clId="{361AAD38-EB23-4B3F-8CB0-A8A323FC121E}" dt="2023-11-06T09:41:40.324" v="1838"/>
          <ac:picMkLst>
            <pc:docMk/>
            <pc:sldMk cId="1986909445" sldId="305"/>
            <ac:picMk id="4100" creationId="{79A4A90B-3ECC-11A5-86C1-749DDA0EA6DB}"/>
          </ac:picMkLst>
        </pc:picChg>
        <pc:picChg chg="add del">
          <ac:chgData name="Chittaranjan Hens" userId="6fc03958433e8a43" providerId="LiveId" clId="{361AAD38-EB23-4B3F-8CB0-A8A323FC121E}" dt="2023-11-06T09:41:40.324" v="1838"/>
          <ac:picMkLst>
            <pc:docMk/>
            <pc:sldMk cId="1986909445" sldId="305"/>
            <ac:picMk id="4101" creationId="{5EA8ACCF-95FB-00C1-9AB0-E304CA8C78CF}"/>
          </ac:picMkLst>
        </pc:picChg>
        <pc:picChg chg="add del">
          <ac:chgData name="Chittaranjan Hens" userId="6fc03958433e8a43" providerId="LiveId" clId="{361AAD38-EB23-4B3F-8CB0-A8A323FC121E}" dt="2023-11-06T09:41:40.324" v="1838"/>
          <ac:picMkLst>
            <pc:docMk/>
            <pc:sldMk cId="1986909445" sldId="305"/>
            <ac:picMk id="4102" creationId="{8F6094D1-43DB-3EF3-7E29-6BA1F098FB7B}"/>
          </ac:picMkLst>
        </pc:picChg>
        <pc:picChg chg="add del">
          <ac:chgData name="Chittaranjan Hens" userId="6fc03958433e8a43" providerId="LiveId" clId="{361AAD38-EB23-4B3F-8CB0-A8A323FC121E}" dt="2023-11-06T09:41:53.915" v="1840"/>
          <ac:picMkLst>
            <pc:docMk/>
            <pc:sldMk cId="1986909445" sldId="305"/>
            <ac:picMk id="4104" creationId="{8E7D5563-63A6-9B53-EECE-CEB1D9A6EF08}"/>
          </ac:picMkLst>
        </pc:picChg>
        <pc:picChg chg="add del">
          <ac:chgData name="Chittaranjan Hens" userId="6fc03958433e8a43" providerId="LiveId" clId="{361AAD38-EB23-4B3F-8CB0-A8A323FC121E}" dt="2023-11-06T09:41:53.915" v="1840"/>
          <ac:picMkLst>
            <pc:docMk/>
            <pc:sldMk cId="1986909445" sldId="305"/>
            <ac:picMk id="4105" creationId="{6C997948-4EAE-3BEB-2F29-FBB1489FBD6A}"/>
          </ac:picMkLst>
        </pc:picChg>
      </pc:sldChg>
      <pc:sldChg chg="addSp delSp modSp add mod modAnim">
        <pc:chgData name="Chittaranjan Hens" userId="6fc03958433e8a43" providerId="LiveId" clId="{361AAD38-EB23-4B3F-8CB0-A8A323FC121E}" dt="2023-11-11T19:30:24.980" v="3166" actId="1076"/>
        <pc:sldMkLst>
          <pc:docMk/>
          <pc:sldMk cId="3168006907" sldId="306"/>
        </pc:sldMkLst>
        <pc:spChg chg="add mod">
          <ac:chgData name="Chittaranjan Hens" userId="6fc03958433e8a43" providerId="LiveId" clId="{361AAD38-EB23-4B3F-8CB0-A8A323FC121E}" dt="2023-11-11T10:50:32.689" v="2246" actId="1076"/>
          <ac:spMkLst>
            <pc:docMk/>
            <pc:sldMk cId="3168006907" sldId="306"/>
            <ac:spMk id="3" creationId="{76558A2C-5C23-B7D0-1E5C-CDED777CB6F7}"/>
          </ac:spMkLst>
        </pc:spChg>
        <pc:spChg chg="del">
          <ac:chgData name="Chittaranjan Hens" userId="6fc03958433e8a43" providerId="LiveId" clId="{361AAD38-EB23-4B3F-8CB0-A8A323FC121E}" dt="2023-11-11T10:50:40.657" v="2247" actId="478"/>
          <ac:spMkLst>
            <pc:docMk/>
            <pc:sldMk cId="3168006907" sldId="306"/>
            <ac:spMk id="4" creationId="{F8952D5D-1002-1F5B-0E31-49A961A35E92}"/>
          </ac:spMkLst>
        </pc:spChg>
        <pc:spChg chg="add mod">
          <ac:chgData name="Chittaranjan Hens" userId="6fc03958433e8a43" providerId="LiveId" clId="{361AAD38-EB23-4B3F-8CB0-A8A323FC121E}" dt="2023-11-11T11:00:57.119" v="2400" actId="1076"/>
          <ac:spMkLst>
            <pc:docMk/>
            <pc:sldMk cId="3168006907" sldId="306"/>
            <ac:spMk id="7" creationId="{7E5C5E91-4EA3-F7D8-2962-092408235970}"/>
          </ac:spMkLst>
        </pc:spChg>
        <pc:spChg chg="del">
          <ac:chgData name="Chittaranjan Hens" userId="6fc03958433e8a43" providerId="LiveId" clId="{361AAD38-EB23-4B3F-8CB0-A8A323FC121E}" dt="2023-11-11T09:20:47.906" v="2214" actId="478"/>
          <ac:spMkLst>
            <pc:docMk/>
            <pc:sldMk cId="3168006907" sldId="306"/>
            <ac:spMk id="8" creationId="{6B233816-3B59-3815-4C61-7B76382D133A}"/>
          </ac:spMkLst>
        </pc:spChg>
        <pc:spChg chg="add mod">
          <ac:chgData name="Chittaranjan Hens" userId="6fc03958433e8a43" providerId="LiveId" clId="{361AAD38-EB23-4B3F-8CB0-A8A323FC121E}" dt="2023-11-11T11:00:59.233" v="2401" actId="1076"/>
          <ac:spMkLst>
            <pc:docMk/>
            <pc:sldMk cId="3168006907" sldId="306"/>
            <ac:spMk id="9" creationId="{43CE26D9-AB75-6FB3-D332-76B20C64966C}"/>
          </ac:spMkLst>
        </pc:spChg>
        <pc:spChg chg="add mod">
          <ac:chgData name="Chittaranjan Hens" userId="6fc03958433e8a43" providerId="LiveId" clId="{361AAD38-EB23-4B3F-8CB0-A8A323FC121E}" dt="2023-11-11T12:03:08.331" v="2523" actId="20577"/>
          <ac:spMkLst>
            <pc:docMk/>
            <pc:sldMk cId="3168006907" sldId="306"/>
            <ac:spMk id="12" creationId="{1C7AFB49-8BBF-0CA6-9EBA-F4CD48164763}"/>
          </ac:spMkLst>
        </pc:spChg>
        <pc:spChg chg="mod">
          <ac:chgData name="Chittaranjan Hens" userId="6fc03958433e8a43" providerId="LiveId" clId="{361AAD38-EB23-4B3F-8CB0-A8A323FC121E}" dt="2023-11-11T10:50:32.689" v="2246" actId="1076"/>
          <ac:spMkLst>
            <pc:docMk/>
            <pc:sldMk cId="3168006907" sldId="306"/>
            <ac:spMk id="13" creationId="{BB84F847-C123-7FDF-8E6E-2B51627B1417}"/>
          </ac:spMkLst>
        </pc:spChg>
        <pc:spChg chg="mod">
          <ac:chgData name="Chittaranjan Hens" userId="6fc03958433e8a43" providerId="LiveId" clId="{361AAD38-EB23-4B3F-8CB0-A8A323FC121E}" dt="2023-11-11T11:00:46.323" v="2397" actId="21"/>
          <ac:spMkLst>
            <pc:docMk/>
            <pc:sldMk cId="3168006907" sldId="306"/>
            <ac:spMk id="14" creationId="{5EF07E08-66D4-A772-0E10-653393C55D0D}"/>
          </ac:spMkLst>
        </pc:spChg>
        <pc:spChg chg="add mod">
          <ac:chgData name="Chittaranjan Hens" userId="6fc03958433e8a43" providerId="LiveId" clId="{361AAD38-EB23-4B3F-8CB0-A8A323FC121E}" dt="2023-11-11T11:57:12.967" v="2487" actId="1076"/>
          <ac:spMkLst>
            <pc:docMk/>
            <pc:sldMk cId="3168006907" sldId="306"/>
            <ac:spMk id="15" creationId="{A39BDAD6-A81C-1819-857E-9F9F00AEAA8E}"/>
          </ac:spMkLst>
        </pc:spChg>
        <pc:spChg chg="del">
          <ac:chgData name="Chittaranjan Hens" userId="6fc03958433e8a43" providerId="LiveId" clId="{361AAD38-EB23-4B3F-8CB0-A8A323FC121E}" dt="2023-11-11T09:21:31.017" v="2216" actId="478"/>
          <ac:spMkLst>
            <pc:docMk/>
            <pc:sldMk cId="3168006907" sldId="306"/>
            <ac:spMk id="16" creationId="{80A4B917-04E6-33B0-E034-A86A4B32DE33}"/>
          </ac:spMkLst>
        </pc:spChg>
        <pc:spChg chg="del">
          <ac:chgData name="Chittaranjan Hens" userId="6fc03958433e8a43" providerId="LiveId" clId="{361AAD38-EB23-4B3F-8CB0-A8A323FC121E}" dt="2023-11-11T10:50:45.340" v="2248" actId="478"/>
          <ac:spMkLst>
            <pc:docMk/>
            <pc:sldMk cId="3168006907" sldId="306"/>
            <ac:spMk id="18" creationId="{76511B4D-02D2-CBDB-65D1-A2D2C859982F}"/>
          </ac:spMkLst>
        </pc:spChg>
        <pc:spChg chg="add mod">
          <ac:chgData name="Chittaranjan Hens" userId="6fc03958433e8a43" providerId="LiveId" clId="{361AAD38-EB23-4B3F-8CB0-A8A323FC121E}" dt="2023-11-11T11:03:56.583" v="2475" actId="207"/>
          <ac:spMkLst>
            <pc:docMk/>
            <pc:sldMk cId="3168006907" sldId="306"/>
            <ac:spMk id="19" creationId="{BB574930-0CC4-9DE4-59B0-409570DA534F}"/>
          </ac:spMkLst>
        </pc:spChg>
        <pc:spChg chg="add mod">
          <ac:chgData name="Chittaranjan Hens" userId="6fc03958433e8a43" providerId="LiveId" clId="{361AAD38-EB23-4B3F-8CB0-A8A323FC121E}" dt="2023-11-11T12:03:19.848" v="2525"/>
          <ac:spMkLst>
            <pc:docMk/>
            <pc:sldMk cId="3168006907" sldId="306"/>
            <ac:spMk id="20" creationId="{98AAC364-C1DC-C77F-4389-838C7B41E904}"/>
          </ac:spMkLst>
        </pc:spChg>
        <pc:picChg chg="add mod">
          <ac:chgData name="Chittaranjan Hens" userId="6fc03958433e8a43" providerId="LiveId" clId="{361AAD38-EB23-4B3F-8CB0-A8A323FC121E}" dt="2023-11-11T19:30:24.980" v="3166" actId="1076"/>
          <ac:picMkLst>
            <pc:docMk/>
            <pc:sldMk cId="3168006907" sldId="306"/>
            <ac:picMk id="5" creationId="{8D124FCE-7B83-0CA2-67DD-728351E7426F}"/>
          </ac:picMkLst>
        </pc:picChg>
        <pc:picChg chg="add del mod">
          <ac:chgData name="Chittaranjan Hens" userId="6fc03958433e8a43" providerId="LiveId" clId="{361AAD38-EB23-4B3F-8CB0-A8A323FC121E}" dt="2023-11-11T11:00:02.502" v="2387" actId="478"/>
          <ac:picMkLst>
            <pc:docMk/>
            <pc:sldMk cId="3168006907" sldId="306"/>
            <ac:picMk id="6" creationId="{35765609-16F0-4036-B3B8-7A2FFFD9A023}"/>
          </ac:picMkLst>
        </pc:picChg>
      </pc:sldChg>
      <pc:sldChg chg="add">
        <pc:chgData name="Chittaranjan Hens" userId="6fc03958433e8a43" providerId="LiveId" clId="{361AAD38-EB23-4B3F-8CB0-A8A323FC121E}" dt="2023-11-11T10:50:59.707" v="2249" actId="2890"/>
        <pc:sldMkLst>
          <pc:docMk/>
          <pc:sldMk cId="4143402148" sldId="307"/>
        </pc:sldMkLst>
      </pc:sldChg>
      <pc:sldChg chg="addSp delSp modSp add mod modAnim">
        <pc:chgData name="Chittaranjan Hens" userId="6fc03958433e8a43" providerId="LiveId" clId="{361AAD38-EB23-4B3F-8CB0-A8A323FC121E}" dt="2023-11-11T12:14:23.340" v="2692"/>
        <pc:sldMkLst>
          <pc:docMk/>
          <pc:sldMk cId="847894470" sldId="308"/>
        </pc:sldMkLst>
        <pc:spChg chg="add del mod">
          <ac:chgData name="Chittaranjan Hens" userId="6fc03958433e8a43" providerId="LiveId" clId="{361AAD38-EB23-4B3F-8CB0-A8A323FC121E}" dt="2023-11-11T12:03:17.911" v="2524" actId="21"/>
          <ac:spMkLst>
            <pc:docMk/>
            <pc:sldMk cId="847894470" sldId="308"/>
            <ac:spMk id="4" creationId="{635F0830-5C2F-DB1D-35E7-A93A3A827966}"/>
          </ac:spMkLst>
        </pc:spChg>
        <pc:spChg chg="add mod">
          <ac:chgData name="Chittaranjan Hens" userId="6fc03958433e8a43" providerId="LiveId" clId="{361AAD38-EB23-4B3F-8CB0-A8A323FC121E}" dt="2023-11-11T12:14:06.301" v="2681" actId="12"/>
          <ac:spMkLst>
            <pc:docMk/>
            <pc:sldMk cId="847894470" sldId="308"/>
            <ac:spMk id="6" creationId="{0629AC7E-EFC7-3F48-9331-EE3746BDBFAF}"/>
          </ac:spMkLst>
        </pc:spChg>
        <pc:spChg chg="del">
          <ac:chgData name="Chittaranjan Hens" userId="6fc03958433e8a43" providerId="LiveId" clId="{361AAD38-EB23-4B3F-8CB0-A8A323FC121E}" dt="2023-11-11T12:03:41.859" v="2526" actId="478"/>
          <ac:spMkLst>
            <pc:docMk/>
            <pc:sldMk cId="847894470" sldId="308"/>
            <ac:spMk id="7" creationId="{7E5C5E91-4EA3-F7D8-2962-092408235970}"/>
          </ac:spMkLst>
        </pc:spChg>
        <pc:spChg chg="del">
          <ac:chgData name="Chittaranjan Hens" userId="6fc03958433e8a43" providerId="LiveId" clId="{361AAD38-EB23-4B3F-8CB0-A8A323FC121E}" dt="2023-11-11T12:03:41.859" v="2526" actId="478"/>
          <ac:spMkLst>
            <pc:docMk/>
            <pc:sldMk cId="847894470" sldId="308"/>
            <ac:spMk id="9" creationId="{43CE26D9-AB75-6FB3-D332-76B20C64966C}"/>
          </ac:spMkLst>
        </pc:spChg>
        <pc:spChg chg="add mod">
          <ac:chgData name="Chittaranjan Hens" userId="6fc03958433e8a43" providerId="LiveId" clId="{361AAD38-EB23-4B3F-8CB0-A8A323FC121E}" dt="2023-11-11T12:14:12.373" v="2689" actId="20577"/>
          <ac:spMkLst>
            <pc:docMk/>
            <pc:sldMk cId="847894470" sldId="308"/>
            <ac:spMk id="11" creationId="{3B95601E-D05D-6CED-AEC7-302C64AF4C21}"/>
          </ac:spMkLst>
        </pc:spChg>
        <pc:spChg chg="del mod">
          <ac:chgData name="Chittaranjan Hens" userId="6fc03958433e8a43" providerId="LiveId" clId="{361AAD38-EB23-4B3F-8CB0-A8A323FC121E}" dt="2023-11-11T12:03:41.859" v="2526" actId="478"/>
          <ac:spMkLst>
            <pc:docMk/>
            <pc:sldMk cId="847894470" sldId="308"/>
            <ac:spMk id="12" creationId="{1C7AFB49-8BBF-0CA6-9EBA-F4CD48164763}"/>
          </ac:spMkLst>
        </pc:spChg>
        <pc:spChg chg="del">
          <ac:chgData name="Chittaranjan Hens" userId="6fc03958433e8a43" providerId="LiveId" clId="{361AAD38-EB23-4B3F-8CB0-A8A323FC121E}" dt="2023-11-11T12:03:41.859" v="2526" actId="478"/>
          <ac:spMkLst>
            <pc:docMk/>
            <pc:sldMk cId="847894470" sldId="308"/>
            <ac:spMk id="13" creationId="{BB84F847-C123-7FDF-8E6E-2B51627B1417}"/>
          </ac:spMkLst>
        </pc:spChg>
        <pc:spChg chg="del">
          <ac:chgData name="Chittaranjan Hens" userId="6fc03958433e8a43" providerId="LiveId" clId="{361AAD38-EB23-4B3F-8CB0-A8A323FC121E}" dt="2023-11-11T12:03:41.859" v="2526" actId="478"/>
          <ac:spMkLst>
            <pc:docMk/>
            <pc:sldMk cId="847894470" sldId="308"/>
            <ac:spMk id="14" creationId="{5EF07E08-66D4-A772-0E10-653393C55D0D}"/>
          </ac:spMkLst>
        </pc:spChg>
        <pc:spChg chg="mod">
          <ac:chgData name="Chittaranjan Hens" userId="6fc03958433e8a43" providerId="LiveId" clId="{361AAD38-EB23-4B3F-8CB0-A8A323FC121E}" dt="2023-11-11T12:03:46.898" v="2528" actId="20577"/>
          <ac:spMkLst>
            <pc:docMk/>
            <pc:sldMk cId="847894470" sldId="308"/>
            <ac:spMk id="15" creationId="{A39BDAD6-A81C-1819-857E-9F9F00AEAA8E}"/>
          </ac:spMkLst>
        </pc:spChg>
        <pc:spChg chg="add mod">
          <ac:chgData name="Chittaranjan Hens" userId="6fc03958433e8a43" providerId="LiveId" clId="{361AAD38-EB23-4B3F-8CB0-A8A323FC121E}" dt="2023-11-11T12:12:39.797" v="2630" actId="20577"/>
          <ac:spMkLst>
            <pc:docMk/>
            <pc:sldMk cId="847894470" sldId="308"/>
            <ac:spMk id="17" creationId="{D7943594-F36D-5FA5-39DF-88711D356257}"/>
          </ac:spMkLst>
        </pc:spChg>
        <pc:spChg chg="del">
          <ac:chgData name="Chittaranjan Hens" userId="6fc03958433e8a43" providerId="LiveId" clId="{361AAD38-EB23-4B3F-8CB0-A8A323FC121E}" dt="2023-11-11T12:04:07.611" v="2529" actId="478"/>
          <ac:spMkLst>
            <pc:docMk/>
            <pc:sldMk cId="847894470" sldId="308"/>
            <ac:spMk id="19" creationId="{BB574930-0CC4-9DE4-59B0-409570DA534F}"/>
          </ac:spMkLst>
        </pc:spChg>
        <pc:spChg chg="add mod">
          <ac:chgData name="Chittaranjan Hens" userId="6fc03958433e8a43" providerId="LiveId" clId="{361AAD38-EB23-4B3F-8CB0-A8A323FC121E}" dt="2023-11-11T12:13:52.927" v="2677" actId="12"/>
          <ac:spMkLst>
            <pc:docMk/>
            <pc:sldMk cId="847894470" sldId="308"/>
            <ac:spMk id="22" creationId="{4DCAC8BD-0E69-3BF5-3730-680FE570857F}"/>
          </ac:spMkLst>
        </pc:spChg>
        <pc:spChg chg="add mod">
          <ac:chgData name="Chittaranjan Hens" userId="6fc03958433e8a43" providerId="LiveId" clId="{361AAD38-EB23-4B3F-8CB0-A8A323FC121E}" dt="2023-11-11T12:13:58.879" v="2679" actId="5793"/>
          <ac:spMkLst>
            <pc:docMk/>
            <pc:sldMk cId="847894470" sldId="308"/>
            <ac:spMk id="23" creationId="{4E8FB2CE-0369-DC4B-2A81-18592D8FB82A}"/>
          </ac:spMkLst>
        </pc:spChg>
        <pc:picChg chg="add del mod">
          <ac:chgData name="Chittaranjan Hens" userId="6fc03958433e8a43" providerId="LiveId" clId="{361AAD38-EB23-4B3F-8CB0-A8A323FC121E}" dt="2023-11-11T12:13:39.303" v="2673" actId="478"/>
          <ac:picMkLst>
            <pc:docMk/>
            <pc:sldMk cId="847894470" sldId="308"/>
            <ac:picMk id="20" creationId="{6472F91B-2E48-4F41-2BDF-6EF48132AC1C}"/>
          </ac:picMkLst>
        </pc:picChg>
      </pc:sldChg>
      <pc:sldChg chg="addSp delSp modSp add mod modAnim">
        <pc:chgData name="Chittaranjan Hens" userId="6fc03958433e8a43" providerId="LiveId" clId="{361AAD38-EB23-4B3F-8CB0-A8A323FC121E}" dt="2023-11-11T20:21:04.162" v="3321" actId="478"/>
        <pc:sldMkLst>
          <pc:docMk/>
          <pc:sldMk cId="1645101278" sldId="309"/>
        </pc:sldMkLst>
        <pc:spChg chg="del">
          <ac:chgData name="Chittaranjan Hens" userId="6fc03958433e8a43" providerId="LiveId" clId="{361AAD38-EB23-4B3F-8CB0-A8A323FC121E}" dt="2023-11-11T19:05:00.101" v="2697" actId="478"/>
          <ac:spMkLst>
            <pc:docMk/>
            <pc:sldMk cId="1645101278" sldId="309"/>
            <ac:spMk id="6" creationId="{0629AC7E-EFC7-3F48-9331-EE3746BDBFAF}"/>
          </ac:spMkLst>
        </pc:spChg>
        <pc:spChg chg="del">
          <ac:chgData name="Chittaranjan Hens" userId="6fc03958433e8a43" providerId="LiveId" clId="{361AAD38-EB23-4B3F-8CB0-A8A323FC121E}" dt="2023-11-11T19:05:00.101" v="2697" actId="478"/>
          <ac:spMkLst>
            <pc:docMk/>
            <pc:sldMk cId="1645101278" sldId="309"/>
            <ac:spMk id="11" creationId="{3B95601E-D05D-6CED-AEC7-302C64AF4C21}"/>
          </ac:spMkLst>
        </pc:spChg>
        <pc:spChg chg="add mod">
          <ac:chgData name="Chittaranjan Hens" userId="6fc03958433e8a43" providerId="LiveId" clId="{361AAD38-EB23-4B3F-8CB0-A8A323FC121E}" dt="2023-11-11T19:25:57.945" v="3159" actId="1076"/>
          <ac:spMkLst>
            <pc:docMk/>
            <pc:sldMk cId="1645101278" sldId="309"/>
            <ac:spMk id="12" creationId="{186428C3-75A5-32BE-AAF7-1AB648FAEC14}"/>
          </ac:spMkLst>
        </pc:spChg>
        <pc:spChg chg="add mod">
          <ac:chgData name="Chittaranjan Hens" userId="6fc03958433e8a43" providerId="LiveId" clId="{361AAD38-EB23-4B3F-8CB0-A8A323FC121E}" dt="2023-11-11T19:25:48.859" v="3156" actId="1076"/>
          <ac:spMkLst>
            <pc:docMk/>
            <pc:sldMk cId="1645101278" sldId="309"/>
            <ac:spMk id="13" creationId="{9BA79D8B-A8E0-AC1E-53DA-40A228F2F757}"/>
          </ac:spMkLst>
        </pc:spChg>
        <pc:spChg chg="add del mod">
          <ac:chgData name="Chittaranjan Hens" userId="6fc03958433e8a43" providerId="LiveId" clId="{361AAD38-EB23-4B3F-8CB0-A8A323FC121E}" dt="2023-11-11T20:19:58.844" v="3311" actId="478"/>
          <ac:spMkLst>
            <pc:docMk/>
            <pc:sldMk cId="1645101278" sldId="309"/>
            <ac:spMk id="16" creationId="{A3A2A50B-E8D7-2E3F-F3C9-0262BDAAD677}"/>
          </ac:spMkLst>
        </pc:spChg>
        <pc:spChg chg="del">
          <ac:chgData name="Chittaranjan Hens" userId="6fc03958433e8a43" providerId="LiveId" clId="{361AAD38-EB23-4B3F-8CB0-A8A323FC121E}" dt="2023-11-11T19:05:00.101" v="2697" actId="478"/>
          <ac:spMkLst>
            <pc:docMk/>
            <pc:sldMk cId="1645101278" sldId="309"/>
            <ac:spMk id="17" creationId="{D7943594-F36D-5FA5-39DF-88711D356257}"/>
          </ac:spMkLst>
        </pc:spChg>
        <pc:spChg chg="mod">
          <ac:chgData name="Chittaranjan Hens" userId="6fc03958433e8a43" providerId="LiveId" clId="{361AAD38-EB23-4B3F-8CB0-A8A323FC121E}" dt="2023-11-11T19:05:06.459" v="2698" actId="1076"/>
          <ac:spMkLst>
            <pc:docMk/>
            <pc:sldMk cId="1645101278" sldId="309"/>
            <ac:spMk id="22" creationId="{4DCAC8BD-0E69-3BF5-3730-680FE570857F}"/>
          </ac:spMkLst>
        </pc:spChg>
        <pc:spChg chg="mod">
          <ac:chgData name="Chittaranjan Hens" userId="6fc03958433e8a43" providerId="LiveId" clId="{361AAD38-EB23-4B3F-8CB0-A8A323FC121E}" dt="2023-11-11T19:35:46.846" v="3206" actId="20577"/>
          <ac:spMkLst>
            <pc:docMk/>
            <pc:sldMk cId="1645101278" sldId="309"/>
            <ac:spMk id="23" creationId="{4E8FB2CE-0369-DC4B-2A81-18592D8FB82A}"/>
          </ac:spMkLst>
        </pc:spChg>
        <pc:picChg chg="add del mod">
          <ac:chgData name="Chittaranjan Hens" userId="6fc03958433e8a43" providerId="LiveId" clId="{361AAD38-EB23-4B3F-8CB0-A8A323FC121E}" dt="2023-11-11T19:17:39.207" v="2916" actId="478"/>
          <ac:picMkLst>
            <pc:docMk/>
            <pc:sldMk cId="1645101278" sldId="309"/>
            <ac:picMk id="5" creationId="{FA7779A3-5764-5D82-2478-443B452C9020}"/>
          </ac:picMkLst>
        </pc:picChg>
        <pc:picChg chg="add del mod">
          <ac:chgData name="Chittaranjan Hens" userId="6fc03958433e8a43" providerId="LiveId" clId="{361AAD38-EB23-4B3F-8CB0-A8A323FC121E}" dt="2023-11-11T19:24:47.926" v="3117" actId="478"/>
          <ac:picMkLst>
            <pc:docMk/>
            <pc:sldMk cId="1645101278" sldId="309"/>
            <ac:picMk id="8" creationId="{D40D2C19-D765-EBAC-9DA0-9C3711C99B2F}"/>
          </ac:picMkLst>
        </pc:picChg>
        <pc:picChg chg="add del mod">
          <ac:chgData name="Chittaranjan Hens" userId="6fc03958433e8a43" providerId="LiveId" clId="{361AAD38-EB23-4B3F-8CB0-A8A323FC121E}" dt="2023-11-11T20:21:04.162" v="3321" actId="478"/>
          <ac:picMkLst>
            <pc:docMk/>
            <pc:sldMk cId="1645101278" sldId="309"/>
            <ac:picMk id="19" creationId="{187DCB9A-67F6-B9A9-0774-AF9711DCEC73}"/>
          </ac:picMkLst>
        </pc:picChg>
      </pc:sldChg>
      <pc:sldChg chg="delSp modSp add mod">
        <pc:chgData name="Chittaranjan Hens" userId="6fc03958433e8a43" providerId="LiveId" clId="{361AAD38-EB23-4B3F-8CB0-A8A323FC121E}" dt="2023-11-11T20:27:43.231" v="3450" actId="20577"/>
        <pc:sldMkLst>
          <pc:docMk/>
          <pc:sldMk cId="826153982" sldId="310"/>
        </pc:sldMkLst>
        <pc:spChg chg="mod">
          <ac:chgData name="Chittaranjan Hens" userId="6fc03958433e8a43" providerId="LiveId" clId="{361AAD38-EB23-4B3F-8CB0-A8A323FC121E}" dt="2023-11-11T20:27:43.231" v="3450" actId="20577"/>
          <ac:spMkLst>
            <pc:docMk/>
            <pc:sldMk cId="826153982" sldId="310"/>
            <ac:spMk id="16" creationId="{A3A2A50B-E8D7-2E3F-F3C9-0262BDAAD677}"/>
          </ac:spMkLst>
        </pc:spChg>
        <pc:picChg chg="del">
          <ac:chgData name="Chittaranjan Hens" userId="6fc03958433e8a43" providerId="LiveId" clId="{361AAD38-EB23-4B3F-8CB0-A8A323FC121E}" dt="2023-11-11T20:21:07.832" v="3322" actId="478"/>
          <ac:picMkLst>
            <pc:docMk/>
            <pc:sldMk cId="826153982" sldId="310"/>
            <ac:picMk id="19" creationId="{187DCB9A-67F6-B9A9-0774-AF9711DCEC73}"/>
          </ac:picMkLst>
        </pc:picChg>
      </pc:sldChg>
      <pc:sldChg chg="addSp delSp modSp add mod">
        <pc:chgData name="Chittaranjan Hens" userId="6fc03958433e8a43" providerId="LiveId" clId="{361AAD38-EB23-4B3F-8CB0-A8A323FC121E}" dt="2023-11-28T07:20:49.959" v="6338" actId="20577"/>
        <pc:sldMkLst>
          <pc:docMk/>
          <pc:sldMk cId="3297916778" sldId="311"/>
        </pc:sldMkLst>
        <pc:spChg chg="add mod">
          <ac:chgData name="Chittaranjan Hens" userId="6fc03958433e8a43" providerId="LiveId" clId="{361AAD38-EB23-4B3F-8CB0-A8A323FC121E}" dt="2023-11-11T20:30:48.494" v="3468" actId="1076"/>
          <ac:spMkLst>
            <pc:docMk/>
            <pc:sldMk cId="3297916778" sldId="311"/>
            <ac:spMk id="4" creationId="{298992DD-98BF-27A9-1F03-3260F3A53A70}"/>
          </ac:spMkLst>
        </pc:spChg>
        <pc:spChg chg="add mod">
          <ac:chgData name="Chittaranjan Hens" userId="6fc03958433e8a43" providerId="LiveId" clId="{361AAD38-EB23-4B3F-8CB0-A8A323FC121E}" dt="2023-11-11T20:30:56.567" v="3470" actId="14100"/>
          <ac:spMkLst>
            <pc:docMk/>
            <pc:sldMk cId="3297916778" sldId="311"/>
            <ac:spMk id="8" creationId="{6D666894-3598-679A-7EC6-777992CFB039}"/>
          </ac:spMkLst>
        </pc:spChg>
        <pc:spChg chg="add mod">
          <ac:chgData name="Chittaranjan Hens" userId="6fc03958433e8a43" providerId="LiveId" clId="{361AAD38-EB23-4B3F-8CB0-A8A323FC121E}" dt="2023-11-28T07:20:49.959" v="6338" actId="20577"/>
          <ac:spMkLst>
            <pc:docMk/>
            <pc:sldMk cId="3297916778" sldId="311"/>
            <ac:spMk id="9" creationId="{B26986E9-170A-15B0-E17D-C40023E5C1EE}"/>
          </ac:spMkLst>
        </pc:spChg>
        <pc:spChg chg="del">
          <ac:chgData name="Chittaranjan Hens" userId="6fc03958433e8a43" providerId="LiveId" clId="{361AAD38-EB23-4B3F-8CB0-A8A323FC121E}" dt="2023-11-11T20:21:35.024" v="3323" actId="478"/>
          <ac:spMkLst>
            <pc:docMk/>
            <pc:sldMk cId="3297916778" sldId="311"/>
            <ac:spMk id="12" creationId="{186428C3-75A5-32BE-AAF7-1AB648FAEC14}"/>
          </ac:spMkLst>
        </pc:spChg>
        <pc:spChg chg="del mod">
          <ac:chgData name="Chittaranjan Hens" userId="6fc03958433e8a43" providerId="LiveId" clId="{361AAD38-EB23-4B3F-8CB0-A8A323FC121E}" dt="2023-11-11T20:30:43.536" v="3467" actId="478"/>
          <ac:spMkLst>
            <pc:docMk/>
            <pc:sldMk cId="3297916778" sldId="311"/>
            <ac:spMk id="13" creationId="{9BA79D8B-A8E0-AC1E-53DA-40A228F2F757}"/>
          </ac:spMkLst>
        </pc:spChg>
        <pc:spChg chg="add mod">
          <ac:chgData name="Chittaranjan Hens" userId="6fc03958433e8a43" providerId="LiveId" clId="{361AAD38-EB23-4B3F-8CB0-A8A323FC121E}" dt="2023-11-11T20:34:50.495" v="3545" actId="1076"/>
          <ac:spMkLst>
            <pc:docMk/>
            <pc:sldMk cId="3297916778" sldId="311"/>
            <ac:spMk id="14" creationId="{A43FB237-BA14-467B-73CD-0F97A853D8BF}"/>
          </ac:spMkLst>
        </pc:spChg>
        <pc:spChg chg="del">
          <ac:chgData name="Chittaranjan Hens" userId="6fc03958433e8a43" providerId="LiveId" clId="{361AAD38-EB23-4B3F-8CB0-A8A323FC121E}" dt="2023-11-11T20:25:25.550" v="3395" actId="478"/>
          <ac:spMkLst>
            <pc:docMk/>
            <pc:sldMk cId="3297916778" sldId="311"/>
            <ac:spMk id="16" creationId="{A3A2A50B-E8D7-2E3F-F3C9-0262BDAAD677}"/>
          </ac:spMkLst>
        </pc:spChg>
        <pc:spChg chg="add mod">
          <ac:chgData name="Chittaranjan Hens" userId="6fc03958433e8a43" providerId="LiveId" clId="{361AAD38-EB23-4B3F-8CB0-A8A323FC121E}" dt="2023-11-11T20:34:45.389" v="3544" actId="1076"/>
          <ac:spMkLst>
            <pc:docMk/>
            <pc:sldMk cId="3297916778" sldId="311"/>
            <ac:spMk id="17" creationId="{0C35C5F7-A94A-F579-1655-57E74927C209}"/>
          </ac:spMkLst>
        </pc:spChg>
        <pc:spChg chg="del">
          <ac:chgData name="Chittaranjan Hens" userId="6fc03958433e8a43" providerId="LiveId" clId="{361AAD38-EB23-4B3F-8CB0-A8A323FC121E}" dt="2023-11-11T20:21:35.024" v="3323" actId="478"/>
          <ac:spMkLst>
            <pc:docMk/>
            <pc:sldMk cId="3297916778" sldId="311"/>
            <ac:spMk id="22" creationId="{4DCAC8BD-0E69-3BF5-3730-680FE570857F}"/>
          </ac:spMkLst>
        </pc:spChg>
        <pc:spChg chg="del">
          <ac:chgData name="Chittaranjan Hens" userId="6fc03958433e8a43" providerId="LiveId" clId="{361AAD38-EB23-4B3F-8CB0-A8A323FC121E}" dt="2023-11-11T20:21:35.024" v="3323" actId="478"/>
          <ac:spMkLst>
            <pc:docMk/>
            <pc:sldMk cId="3297916778" sldId="311"/>
            <ac:spMk id="23" creationId="{4E8FB2CE-0369-DC4B-2A81-18592D8FB82A}"/>
          </ac:spMkLst>
        </pc:spChg>
        <pc:picChg chg="add mod">
          <ac:chgData name="Chittaranjan Hens" userId="6fc03958433e8a43" providerId="LiveId" clId="{361AAD38-EB23-4B3F-8CB0-A8A323FC121E}" dt="2023-11-11T20:28:35.469" v="3452" actId="1076"/>
          <ac:picMkLst>
            <pc:docMk/>
            <pc:sldMk cId="3297916778" sldId="311"/>
            <ac:picMk id="5" creationId="{C591CCB8-D5E2-E68C-3AEA-AA63DF7AA97F}"/>
          </ac:picMkLst>
        </pc:picChg>
        <pc:picChg chg="add del mod">
          <ac:chgData name="Chittaranjan Hens" userId="6fc03958433e8a43" providerId="LiveId" clId="{361AAD38-EB23-4B3F-8CB0-A8A323FC121E}" dt="2023-11-11T20:28:52.091" v="3454" actId="478"/>
          <ac:picMkLst>
            <pc:docMk/>
            <pc:sldMk cId="3297916778" sldId="311"/>
            <ac:picMk id="6" creationId="{3462FA45-5616-7AD2-AB3C-025030A80C8D}"/>
          </ac:picMkLst>
        </pc:picChg>
        <pc:picChg chg="del mod">
          <ac:chgData name="Chittaranjan Hens" userId="6fc03958433e8a43" providerId="LiveId" clId="{361AAD38-EB23-4B3F-8CB0-A8A323FC121E}" dt="2023-11-11T20:37:54.411" v="3650" actId="478"/>
          <ac:picMkLst>
            <pc:docMk/>
            <pc:sldMk cId="3297916778" sldId="311"/>
            <ac:picMk id="19" creationId="{187DCB9A-67F6-B9A9-0774-AF9711DCEC73}"/>
          </ac:picMkLst>
        </pc:picChg>
      </pc:sldChg>
      <pc:sldChg chg="addSp delSp modSp add mod">
        <pc:chgData name="Chittaranjan Hens" userId="6fc03958433e8a43" providerId="LiveId" clId="{361AAD38-EB23-4B3F-8CB0-A8A323FC121E}" dt="2023-11-12T11:02:24.987" v="3761" actId="478"/>
        <pc:sldMkLst>
          <pc:docMk/>
          <pc:sldMk cId="4059938747" sldId="312"/>
        </pc:sldMkLst>
        <pc:spChg chg="del">
          <ac:chgData name="Chittaranjan Hens" userId="6fc03958433e8a43" providerId="LiveId" clId="{361AAD38-EB23-4B3F-8CB0-A8A323FC121E}" dt="2023-11-11T20:41:08.414" v="3666" actId="478"/>
          <ac:spMkLst>
            <pc:docMk/>
            <pc:sldMk cId="4059938747" sldId="312"/>
            <ac:spMk id="3" creationId="{76558A2C-5C23-B7D0-1E5C-CDED777CB6F7}"/>
          </ac:spMkLst>
        </pc:spChg>
        <pc:spChg chg="mod">
          <ac:chgData name="Chittaranjan Hens" userId="6fc03958433e8a43" providerId="LiveId" clId="{361AAD38-EB23-4B3F-8CB0-A8A323FC121E}" dt="2023-11-11T20:41:04.600" v="3665" actId="6549"/>
          <ac:spMkLst>
            <pc:docMk/>
            <pc:sldMk cId="4059938747" sldId="312"/>
            <ac:spMk id="4" creationId="{298992DD-98BF-27A9-1F03-3260F3A53A70}"/>
          </ac:spMkLst>
        </pc:spChg>
        <pc:spChg chg="add mod">
          <ac:chgData name="Chittaranjan Hens" userId="6fc03958433e8a43" providerId="LiveId" clId="{361AAD38-EB23-4B3F-8CB0-A8A323FC121E}" dt="2023-11-11T20:40:48.740" v="3663" actId="20577"/>
          <ac:spMkLst>
            <pc:docMk/>
            <pc:sldMk cId="4059938747" sldId="312"/>
            <ac:spMk id="7" creationId="{FF67F650-6012-5E9B-754F-A132FB67B52F}"/>
          </ac:spMkLst>
        </pc:spChg>
        <pc:spChg chg="mod">
          <ac:chgData name="Chittaranjan Hens" userId="6fc03958433e8a43" providerId="LiveId" clId="{361AAD38-EB23-4B3F-8CB0-A8A323FC121E}" dt="2023-11-11T20:38:20.633" v="3654" actId="1076"/>
          <ac:spMkLst>
            <pc:docMk/>
            <pc:sldMk cId="4059938747" sldId="312"/>
            <ac:spMk id="8" creationId="{6D666894-3598-679A-7EC6-777992CFB039}"/>
          </ac:spMkLst>
        </pc:spChg>
        <pc:spChg chg="mod">
          <ac:chgData name="Chittaranjan Hens" userId="6fc03958433e8a43" providerId="LiveId" clId="{361AAD38-EB23-4B3F-8CB0-A8A323FC121E}" dt="2023-11-11T20:40:33.102" v="3656" actId="6549"/>
          <ac:spMkLst>
            <pc:docMk/>
            <pc:sldMk cId="4059938747" sldId="312"/>
            <ac:spMk id="9" creationId="{B26986E9-170A-15B0-E17D-C40023E5C1EE}"/>
          </ac:spMkLst>
        </pc:spChg>
        <pc:spChg chg="add mod">
          <ac:chgData name="Chittaranjan Hens" userId="6fc03958433e8a43" providerId="LiveId" clId="{361AAD38-EB23-4B3F-8CB0-A8A323FC121E}" dt="2023-11-12T11:02:04.573" v="3760" actId="20577"/>
          <ac:spMkLst>
            <pc:docMk/>
            <pc:sldMk cId="4059938747" sldId="312"/>
            <ac:spMk id="12" creationId="{890D9CCD-4926-2EDD-EAFD-CF3DE1C4B292}"/>
          </ac:spMkLst>
        </pc:spChg>
        <pc:spChg chg="del">
          <ac:chgData name="Chittaranjan Hens" userId="6fc03958433e8a43" providerId="LiveId" clId="{361AAD38-EB23-4B3F-8CB0-A8A323FC121E}" dt="2023-11-11T20:41:56.083" v="3671" actId="478"/>
          <ac:spMkLst>
            <pc:docMk/>
            <pc:sldMk cId="4059938747" sldId="312"/>
            <ac:spMk id="14" creationId="{A43FB237-BA14-467B-73CD-0F97A853D8BF}"/>
          </ac:spMkLst>
        </pc:spChg>
        <pc:spChg chg="del">
          <ac:chgData name="Chittaranjan Hens" userId="6fc03958433e8a43" providerId="LiveId" clId="{361AAD38-EB23-4B3F-8CB0-A8A323FC121E}" dt="2023-11-11T20:40:58.231" v="3664" actId="478"/>
          <ac:spMkLst>
            <pc:docMk/>
            <pc:sldMk cId="4059938747" sldId="312"/>
            <ac:spMk id="15" creationId="{A39BDAD6-A81C-1819-857E-9F9F00AEAA8E}"/>
          </ac:spMkLst>
        </pc:spChg>
        <pc:spChg chg="del">
          <ac:chgData name="Chittaranjan Hens" userId="6fc03958433e8a43" providerId="LiveId" clId="{361AAD38-EB23-4B3F-8CB0-A8A323FC121E}" dt="2023-11-11T20:41:56.083" v="3671" actId="478"/>
          <ac:spMkLst>
            <pc:docMk/>
            <pc:sldMk cId="4059938747" sldId="312"/>
            <ac:spMk id="17" creationId="{0C35C5F7-A94A-F579-1655-57E74927C209}"/>
          </ac:spMkLst>
        </pc:spChg>
        <pc:picChg chg="add del mod">
          <ac:chgData name="Chittaranjan Hens" userId="6fc03958433e8a43" providerId="LiveId" clId="{361AAD38-EB23-4B3F-8CB0-A8A323FC121E}" dt="2023-11-12T11:02:24.987" v="3761" actId="478"/>
          <ac:picMkLst>
            <pc:docMk/>
            <pc:sldMk cId="4059938747" sldId="312"/>
            <ac:picMk id="16" creationId="{C87497CD-6860-3049-2611-D19B4D365058}"/>
          </ac:picMkLst>
        </pc:picChg>
        <pc:picChg chg="del">
          <ac:chgData name="Chittaranjan Hens" userId="6fc03958433e8a43" providerId="LiveId" clId="{361AAD38-EB23-4B3F-8CB0-A8A323FC121E}" dt="2023-11-11T20:37:59.908" v="3651" actId="478"/>
          <ac:picMkLst>
            <pc:docMk/>
            <pc:sldMk cId="4059938747" sldId="312"/>
            <ac:picMk id="19" creationId="{187DCB9A-67F6-B9A9-0774-AF9711DCEC73}"/>
          </ac:picMkLst>
        </pc:picChg>
      </pc:sldChg>
      <pc:sldChg chg="addSp delSp modSp add mod modAnim">
        <pc:chgData name="Chittaranjan Hens" userId="6fc03958433e8a43" providerId="LiveId" clId="{361AAD38-EB23-4B3F-8CB0-A8A323FC121E}" dt="2023-11-12T19:19:23.681" v="4923" actId="1076"/>
        <pc:sldMkLst>
          <pc:docMk/>
          <pc:sldMk cId="1581236958" sldId="313"/>
        </pc:sldMkLst>
        <pc:spChg chg="add mod">
          <ac:chgData name="Chittaranjan Hens" userId="6fc03958433e8a43" providerId="LiveId" clId="{361AAD38-EB23-4B3F-8CB0-A8A323FC121E}" dt="2023-11-12T19:19:23.681" v="4923" actId="1076"/>
          <ac:spMkLst>
            <pc:docMk/>
            <pc:sldMk cId="1581236958" sldId="313"/>
            <ac:spMk id="3" creationId="{0384D169-E763-7B55-BB88-6B60C8C15343}"/>
          </ac:spMkLst>
        </pc:spChg>
        <pc:spChg chg="del">
          <ac:chgData name="Chittaranjan Hens" userId="6fc03958433e8a43" providerId="LiveId" clId="{361AAD38-EB23-4B3F-8CB0-A8A323FC121E}" dt="2023-11-11T20:46:46.861" v="3677" actId="478"/>
          <ac:spMkLst>
            <pc:docMk/>
            <pc:sldMk cId="1581236958" sldId="313"/>
            <ac:spMk id="4" creationId="{298992DD-98BF-27A9-1F03-3260F3A53A70}"/>
          </ac:spMkLst>
        </pc:spChg>
        <pc:spChg chg="add mod">
          <ac:chgData name="Chittaranjan Hens" userId="6fc03958433e8a43" providerId="LiveId" clId="{361AAD38-EB23-4B3F-8CB0-A8A323FC121E}" dt="2023-11-12T19:19:00.991" v="4919"/>
          <ac:spMkLst>
            <pc:docMk/>
            <pc:sldMk cId="1581236958" sldId="313"/>
            <ac:spMk id="4" creationId="{C1A26814-DF02-CC6C-C93C-EEDA303BFD20}"/>
          </ac:spMkLst>
        </pc:spChg>
        <pc:spChg chg="add del mod">
          <ac:chgData name="Chittaranjan Hens" userId="6fc03958433e8a43" providerId="LiveId" clId="{361AAD38-EB23-4B3F-8CB0-A8A323FC121E}" dt="2023-11-12T19:18:48.370" v="4917" actId="478"/>
          <ac:spMkLst>
            <pc:docMk/>
            <pc:sldMk cId="1581236958" sldId="313"/>
            <ac:spMk id="5" creationId="{40B24EC7-1309-5288-907A-113A771A3381}"/>
          </ac:spMkLst>
        </pc:spChg>
        <pc:spChg chg="del">
          <ac:chgData name="Chittaranjan Hens" userId="6fc03958433e8a43" providerId="LiveId" clId="{361AAD38-EB23-4B3F-8CB0-A8A323FC121E}" dt="2023-11-11T20:46:50.775" v="3678" actId="478"/>
          <ac:spMkLst>
            <pc:docMk/>
            <pc:sldMk cId="1581236958" sldId="313"/>
            <ac:spMk id="7" creationId="{FF67F650-6012-5E9B-754F-A132FB67B52F}"/>
          </ac:spMkLst>
        </pc:spChg>
        <pc:spChg chg="del">
          <ac:chgData name="Chittaranjan Hens" userId="6fc03958433e8a43" providerId="LiveId" clId="{361AAD38-EB23-4B3F-8CB0-A8A323FC121E}" dt="2023-11-11T20:46:46.861" v="3677" actId="478"/>
          <ac:spMkLst>
            <pc:docMk/>
            <pc:sldMk cId="1581236958" sldId="313"/>
            <ac:spMk id="8" creationId="{6D666894-3598-679A-7EC6-777992CFB039}"/>
          </ac:spMkLst>
        </pc:spChg>
        <pc:spChg chg="add mod">
          <ac:chgData name="Chittaranjan Hens" userId="6fc03958433e8a43" providerId="LiveId" clId="{361AAD38-EB23-4B3F-8CB0-A8A323FC121E}" dt="2023-11-12T11:17:09.724" v="4561" actId="14100"/>
          <ac:spMkLst>
            <pc:docMk/>
            <pc:sldMk cId="1581236958" sldId="313"/>
            <ac:spMk id="8" creationId="{9C34F9F4-ECD5-006A-B5EA-5041C532D92E}"/>
          </ac:spMkLst>
        </pc:spChg>
        <pc:spChg chg="del">
          <ac:chgData name="Chittaranjan Hens" userId="6fc03958433e8a43" providerId="LiveId" clId="{361AAD38-EB23-4B3F-8CB0-A8A323FC121E}" dt="2023-11-11T20:46:46.861" v="3677" actId="478"/>
          <ac:spMkLst>
            <pc:docMk/>
            <pc:sldMk cId="1581236958" sldId="313"/>
            <ac:spMk id="9" creationId="{B26986E9-170A-15B0-E17D-C40023E5C1EE}"/>
          </ac:spMkLst>
        </pc:spChg>
        <pc:spChg chg="del mod">
          <ac:chgData name="Chittaranjan Hens" userId="6fc03958433e8a43" providerId="LiveId" clId="{361AAD38-EB23-4B3F-8CB0-A8A323FC121E}" dt="2023-11-12T11:07:30.330" v="3985" actId="478"/>
          <ac:spMkLst>
            <pc:docMk/>
            <pc:sldMk cId="1581236958" sldId="313"/>
            <ac:spMk id="12" creationId="{890D9CCD-4926-2EDD-EAFD-CF3DE1C4B292}"/>
          </ac:spMkLst>
        </pc:spChg>
        <pc:picChg chg="del">
          <ac:chgData name="Chittaranjan Hens" userId="6fc03958433e8a43" providerId="LiveId" clId="{361AAD38-EB23-4B3F-8CB0-A8A323FC121E}" dt="2023-11-11T20:47:31.419" v="3684" actId="478"/>
          <ac:picMkLst>
            <pc:docMk/>
            <pc:sldMk cId="1581236958" sldId="313"/>
            <ac:picMk id="5" creationId="{C591CCB8-D5E2-E68C-3AEA-AA63DF7AA97F}"/>
          </ac:picMkLst>
        </pc:picChg>
        <pc:picChg chg="add del mod">
          <ac:chgData name="Chittaranjan Hens" userId="6fc03958433e8a43" providerId="LiveId" clId="{361AAD38-EB23-4B3F-8CB0-A8A323FC121E}" dt="2023-11-12T11:08:57.457" v="4138" actId="478"/>
          <ac:picMkLst>
            <pc:docMk/>
            <pc:sldMk cId="1581236958" sldId="313"/>
            <ac:picMk id="6" creationId="{1D843643-84DF-48CA-D693-9BE0B74EA703}"/>
          </ac:picMkLst>
        </pc:picChg>
        <pc:picChg chg="add del mod">
          <ac:chgData name="Chittaranjan Hens" userId="6fc03958433e8a43" providerId="LiveId" clId="{361AAD38-EB23-4B3F-8CB0-A8A323FC121E}" dt="2023-11-12T11:12:31.809" v="4523" actId="478"/>
          <ac:picMkLst>
            <pc:docMk/>
            <pc:sldMk cId="1581236958" sldId="313"/>
            <ac:picMk id="13" creationId="{EB35E987-7AEC-B895-290F-6BD06BD4069E}"/>
          </ac:picMkLst>
        </pc:picChg>
        <pc:picChg chg="del mod">
          <ac:chgData name="Chittaranjan Hens" userId="6fc03958433e8a43" providerId="LiveId" clId="{361AAD38-EB23-4B3F-8CB0-A8A323FC121E}" dt="2023-11-12T11:02:39.097" v="3762" actId="478"/>
          <ac:picMkLst>
            <pc:docMk/>
            <pc:sldMk cId="1581236958" sldId="313"/>
            <ac:picMk id="16" creationId="{C87497CD-6860-3049-2611-D19B4D365058}"/>
          </ac:picMkLst>
        </pc:picChg>
      </pc:sldChg>
      <pc:sldChg chg="addSp delSp modSp add mod">
        <pc:chgData name="Chittaranjan Hens" userId="6fc03958433e8a43" providerId="LiveId" clId="{361AAD38-EB23-4B3F-8CB0-A8A323FC121E}" dt="2023-11-12T19:19:32.039" v="4925"/>
        <pc:sldMkLst>
          <pc:docMk/>
          <pc:sldMk cId="2730722179" sldId="314"/>
        </pc:sldMkLst>
        <pc:spChg chg="del mod">
          <ac:chgData name="Chittaranjan Hens" userId="6fc03958433e8a43" providerId="LiveId" clId="{361AAD38-EB23-4B3F-8CB0-A8A323FC121E}" dt="2023-11-12T19:19:31.250" v="4924" actId="478"/>
          <ac:spMkLst>
            <pc:docMk/>
            <pc:sldMk cId="2730722179" sldId="314"/>
            <ac:spMk id="3" creationId="{0384D169-E763-7B55-BB88-6B60C8C15343}"/>
          </ac:spMkLst>
        </pc:spChg>
        <pc:spChg chg="add mod">
          <ac:chgData name="Chittaranjan Hens" userId="6fc03958433e8a43" providerId="LiveId" clId="{361AAD38-EB23-4B3F-8CB0-A8A323FC121E}" dt="2023-11-12T19:19:12.510" v="4922"/>
          <ac:spMkLst>
            <pc:docMk/>
            <pc:sldMk cId="2730722179" sldId="314"/>
            <ac:spMk id="4" creationId="{73E80682-DF9D-3009-3E78-5BC0AAE1D203}"/>
          </ac:spMkLst>
        </pc:spChg>
        <pc:spChg chg="del mod">
          <ac:chgData name="Chittaranjan Hens" userId="6fc03958433e8a43" providerId="LiveId" clId="{361AAD38-EB23-4B3F-8CB0-A8A323FC121E}" dt="2023-11-12T19:19:11.308" v="4921" actId="478"/>
          <ac:spMkLst>
            <pc:docMk/>
            <pc:sldMk cId="2730722179" sldId="314"/>
            <ac:spMk id="5" creationId="{40B24EC7-1309-5288-907A-113A771A3381}"/>
          </ac:spMkLst>
        </pc:spChg>
        <pc:spChg chg="add mod">
          <ac:chgData name="Chittaranjan Hens" userId="6fc03958433e8a43" providerId="LiveId" clId="{361AAD38-EB23-4B3F-8CB0-A8A323FC121E}" dt="2023-11-12T19:19:32.039" v="4925"/>
          <ac:spMkLst>
            <pc:docMk/>
            <pc:sldMk cId="2730722179" sldId="314"/>
            <ac:spMk id="6" creationId="{52F1C44A-6BF8-4764-FCDF-042601EF5CFD}"/>
          </ac:spMkLst>
        </pc:spChg>
        <pc:spChg chg="mod">
          <ac:chgData name="Chittaranjan Hens" userId="6fc03958433e8a43" providerId="LiveId" clId="{361AAD38-EB23-4B3F-8CB0-A8A323FC121E}" dt="2023-11-12T11:17:19.818" v="4562" actId="14100"/>
          <ac:spMkLst>
            <pc:docMk/>
            <pc:sldMk cId="2730722179" sldId="314"/>
            <ac:spMk id="8" creationId="{9C34F9F4-ECD5-006A-B5EA-5041C532D92E}"/>
          </ac:spMkLst>
        </pc:spChg>
      </pc:sldChg>
      <pc:sldChg chg="modSp add">
        <pc:chgData name="Chittaranjan Hens" userId="6fc03958433e8a43" providerId="LiveId" clId="{361AAD38-EB23-4B3F-8CB0-A8A323FC121E}" dt="2023-11-12T11:16:26.394" v="4560" actId="114"/>
        <pc:sldMkLst>
          <pc:docMk/>
          <pc:sldMk cId="1510554818" sldId="315"/>
        </pc:sldMkLst>
        <pc:spChg chg="mod">
          <ac:chgData name="Chittaranjan Hens" userId="6fc03958433e8a43" providerId="LiveId" clId="{361AAD38-EB23-4B3F-8CB0-A8A323FC121E}" dt="2023-11-12T11:16:26.394" v="4560" actId="114"/>
          <ac:spMkLst>
            <pc:docMk/>
            <pc:sldMk cId="1510554818" sldId="315"/>
            <ac:spMk id="7" creationId="{5E31AD4E-7C0F-F1AB-9570-2B60E9D3AA00}"/>
          </ac:spMkLst>
        </pc:spChg>
      </pc:sldChg>
      <pc:sldChg chg="delSp modSp add mod modAnim">
        <pc:chgData name="Chittaranjan Hens" userId="6fc03958433e8a43" providerId="LiveId" clId="{361AAD38-EB23-4B3F-8CB0-A8A323FC121E}" dt="2023-11-12T11:20:07.281" v="4895" actId="20577"/>
        <pc:sldMkLst>
          <pc:docMk/>
          <pc:sldMk cId="933242071" sldId="316"/>
        </pc:sldMkLst>
        <pc:spChg chg="del">
          <ac:chgData name="Chittaranjan Hens" userId="6fc03958433e8a43" providerId="LiveId" clId="{361AAD38-EB23-4B3F-8CB0-A8A323FC121E}" dt="2023-11-12T11:17:33.229" v="4564" actId="478"/>
          <ac:spMkLst>
            <pc:docMk/>
            <pc:sldMk cId="933242071" sldId="316"/>
            <ac:spMk id="3" creationId="{0384D169-E763-7B55-BB88-6B60C8C15343}"/>
          </ac:spMkLst>
        </pc:spChg>
        <pc:spChg chg="del">
          <ac:chgData name="Chittaranjan Hens" userId="6fc03958433e8a43" providerId="LiveId" clId="{361AAD38-EB23-4B3F-8CB0-A8A323FC121E}" dt="2023-11-12T11:17:33.229" v="4564" actId="478"/>
          <ac:spMkLst>
            <pc:docMk/>
            <pc:sldMk cId="933242071" sldId="316"/>
            <ac:spMk id="5" creationId="{40B24EC7-1309-5288-907A-113A771A3381}"/>
          </ac:spMkLst>
        </pc:spChg>
        <pc:spChg chg="mod">
          <ac:chgData name="Chittaranjan Hens" userId="6fc03958433e8a43" providerId="LiveId" clId="{361AAD38-EB23-4B3F-8CB0-A8A323FC121E}" dt="2023-11-12T11:20:07.281" v="4895" actId="20577"/>
          <ac:spMkLst>
            <pc:docMk/>
            <pc:sldMk cId="933242071" sldId="316"/>
            <ac:spMk id="8" creationId="{9C34F9F4-ECD5-006A-B5EA-5041C532D92E}"/>
          </ac:spMkLst>
        </pc:spChg>
      </pc:sldChg>
      <pc:sldChg chg="addSp delSp modSp add del mod delAnim">
        <pc:chgData name="Chittaranjan Hens" userId="6fc03958433e8a43" providerId="LiveId" clId="{361AAD38-EB23-4B3F-8CB0-A8A323FC121E}" dt="2023-11-12T20:02:45.495" v="5211" actId="47"/>
        <pc:sldMkLst>
          <pc:docMk/>
          <pc:sldMk cId="2804727080" sldId="317"/>
        </pc:sldMkLst>
        <pc:spChg chg="mod">
          <ac:chgData name="Chittaranjan Hens" userId="6fc03958433e8a43" providerId="LiveId" clId="{361AAD38-EB23-4B3F-8CB0-A8A323FC121E}" dt="2023-11-12T18:14:32.514" v="4916" actId="14100"/>
          <ac:spMkLst>
            <pc:docMk/>
            <pc:sldMk cId="2804727080" sldId="317"/>
            <ac:spMk id="2" creationId="{01B13357-232B-28A3-4EBE-4A3011D8A8E9}"/>
          </ac:spMkLst>
        </pc:spChg>
        <pc:spChg chg="add mod">
          <ac:chgData name="Chittaranjan Hens" userId="6fc03958433e8a43" providerId="LiveId" clId="{361AAD38-EB23-4B3F-8CB0-A8A323FC121E}" dt="2023-11-12T19:44:26.214" v="4949" actId="14100"/>
          <ac:spMkLst>
            <pc:docMk/>
            <pc:sldMk cId="2804727080" sldId="317"/>
            <ac:spMk id="4" creationId="{77E3A65F-CDD0-8852-29BD-B6A8B1B306EA}"/>
          </ac:spMkLst>
        </pc:spChg>
        <pc:spChg chg="add mod">
          <ac:chgData name="Chittaranjan Hens" userId="6fc03958433e8a43" providerId="LiveId" clId="{361AAD38-EB23-4B3F-8CB0-A8A323FC121E}" dt="2023-11-12T19:44:04.614" v="4947" actId="1076"/>
          <ac:spMkLst>
            <pc:docMk/>
            <pc:sldMk cId="2804727080" sldId="317"/>
            <ac:spMk id="7" creationId="{047C5572-96D5-1784-7B38-3699217C5836}"/>
          </ac:spMkLst>
        </pc:spChg>
        <pc:spChg chg="del">
          <ac:chgData name="Chittaranjan Hens" userId="6fc03958433e8a43" providerId="LiveId" clId="{361AAD38-EB23-4B3F-8CB0-A8A323FC121E}" dt="2023-11-12T19:19:49.292" v="4926" actId="478"/>
          <ac:spMkLst>
            <pc:docMk/>
            <pc:sldMk cId="2804727080" sldId="317"/>
            <ac:spMk id="8" creationId="{9C34F9F4-ECD5-006A-B5EA-5041C532D92E}"/>
          </ac:spMkLst>
        </pc:spChg>
        <pc:spChg chg="add mod">
          <ac:chgData name="Chittaranjan Hens" userId="6fc03958433e8a43" providerId="LiveId" clId="{361AAD38-EB23-4B3F-8CB0-A8A323FC121E}" dt="2023-11-12T19:45:00.939" v="5022" actId="20577"/>
          <ac:spMkLst>
            <pc:docMk/>
            <pc:sldMk cId="2804727080" sldId="317"/>
            <ac:spMk id="9" creationId="{33ABCFC3-5DB6-0AA6-6705-B6F40AB1F19D}"/>
          </ac:spMkLst>
        </pc:spChg>
        <pc:spChg chg="add mod">
          <ac:chgData name="Chittaranjan Hens" userId="6fc03958433e8a43" providerId="LiveId" clId="{361AAD38-EB23-4B3F-8CB0-A8A323FC121E}" dt="2023-11-12T19:49:56.254" v="5093" actId="1076"/>
          <ac:spMkLst>
            <pc:docMk/>
            <pc:sldMk cId="2804727080" sldId="317"/>
            <ac:spMk id="13" creationId="{ECF1ACF5-0CFD-28D8-A06B-438507BD6742}"/>
          </ac:spMkLst>
        </pc:spChg>
        <pc:spChg chg="add mod">
          <ac:chgData name="Chittaranjan Hens" userId="6fc03958433e8a43" providerId="LiveId" clId="{361AAD38-EB23-4B3F-8CB0-A8A323FC121E}" dt="2023-11-12T19:50:23.310" v="5100" actId="1076"/>
          <ac:spMkLst>
            <pc:docMk/>
            <pc:sldMk cId="2804727080" sldId="317"/>
            <ac:spMk id="14" creationId="{1FB8D3E5-C47F-458C-75A1-7ABB414F2E5E}"/>
          </ac:spMkLst>
        </pc:spChg>
        <pc:spChg chg="add mod">
          <ac:chgData name="Chittaranjan Hens" userId="6fc03958433e8a43" providerId="LiveId" clId="{361AAD38-EB23-4B3F-8CB0-A8A323FC121E}" dt="2023-11-12T19:50:30.230" v="5102" actId="1076"/>
          <ac:spMkLst>
            <pc:docMk/>
            <pc:sldMk cId="2804727080" sldId="317"/>
            <ac:spMk id="15" creationId="{5F733C53-A050-095F-F159-12BF95D68B95}"/>
          </ac:spMkLst>
        </pc:spChg>
        <pc:spChg chg="add mod">
          <ac:chgData name="Chittaranjan Hens" userId="6fc03958433e8a43" providerId="LiveId" clId="{361AAD38-EB23-4B3F-8CB0-A8A323FC121E}" dt="2023-11-12T19:50:36.896" v="5104" actId="1076"/>
          <ac:spMkLst>
            <pc:docMk/>
            <pc:sldMk cId="2804727080" sldId="317"/>
            <ac:spMk id="16" creationId="{A3AF4F35-937D-5B65-1DD8-94922C15E137}"/>
          </ac:spMkLst>
        </pc:spChg>
        <pc:spChg chg="add mod">
          <ac:chgData name="Chittaranjan Hens" userId="6fc03958433e8a43" providerId="LiveId" clId="{361AAD38-EB23-4B3F-8CB0-A8A323FC121E}" dt="2023-11-12T19:51:02.226" v="5115" actId="20577"/>
          <ac:spMkLst>
            <pc:docMk/>
            <pc:sldMk cId="2804727080" sldId="317"/>
            <ac:spMk id="18" creationId="{F6CFD21E-93FB-AA3F-BE14-08250D707CA0}"/>
          </ac:spMkLst>
        </pc:spChg>
        <pc:spChg chg="add mod">
          <ac:chgData name="Chittaranjan Hens" userId="6fc03958433e8a43" providerId="LiveId" clId="{361AAD38-EB23-4B3F-8CB0-A8A323FC121E}" dt="2023-11-12T19:51:57.565" v="5144" actId="20577"/>
          <ac:spMkLst>
            <pc:docMk/>
            <pc:sldMk cId="2804727080" sldId="317"/>
            <ac:spMk id="19" creationId="{1F8FD311-B0E5-D4CF-3341-80E497F61C47}"/>
          </ac:spMkLst>
        </pc:spChg>
        <pc:spChg chg="add mod">
          <ac:chgData name="Chittaranjan Hens" userId="6fc03958433e8a43" providerId="LiveId" clId="{361AAD38-EB23-4B3F-8CB0-A8A323FC121E}" dt="2023-11-12T19:51:35.533" v="5133" actId="1076"/>
          <ac:spMkLst>
            <pc:docMk/>
            <pc:sldMk cId="2804727080" sldId="317"/>
            <ac:spMk id="20" creationId="{40FC2695-852A-19E7-FB04-D0D4D40FDFA0}"/>
          </ac:spMkLst>
        </pc:spChg>
        <pc:spChg chg="add mod">
          <ac:chgData name="Chittaranjan Hens" userId="6fc03958433e8a43" providerId="LiveId" clId="{361AAD38-EB23-4B3F-8CB0-A8A323FC121E}" dt="2023-11-12T19:52:14.901" v="5148" actId="20577"/>
          <ac:spMkLst>
            <pc:docMk/>
            <pc:sldMk cId="2804727080" sldId="317"/>
            <ac:spMk id="21" creationId="{B7186059-CEEE-82C9-5D2C-38D8B1F6ED8A}"/>
          </ac:spMkLst>
        </pc:spChg>
        <pc:picChg chg="add del mod">
          <ac:chgData name="Chittaranjan Hens" userId="6fc03958433e8a43" providerId="LiveId" clId="{361AAD38-EB23-4B3F-8CB0-A8A323FC121E}" dt="2023-11-12T19:43:59.992" v="4946" actId="478"/>
          <ac:picMkLst>
            <pc:docMk/>
            <pc:sldMk cId="2804727080" sldId="317"/>
            <ac:picMk id="6" creationId="{AA9EFDC1-673F-66E8-622A-805052BC4E19}"/>
          </ac:picMkLst>
        </pc:picChg>
        <pc:picChg chg="add del mod">
          <ac:chgData name="Chittaranjan Hens" userId="6fc03958433e8a43" providerId="LiveId" clId="{361AAD38-EB23-4B3F-8CB0-A8A323FC121E}" dt="2023-11-12T20:02:26.110" v="5210" actId="478"/>
          <ac:picMkLst>
            <pc:docMk/>
            <pc:sldMk cId="2804727080" sldId="317"/>
            <ac:picMk id="12" creationId="{0CB37996-0B29-AD82-A233-61F9E94145FB}"/>
          </ac:picMkLst>
        </pc:picChg>
      </pc:sldChg>
      <pc:sldChg chg="addSp delSp modSp add mod">
        <pc:chgData name="Chittaranjan Hens" userId="6fc03958433e8a43" providerId="LiveId" clId="{361AAD38-EB23-4B3F-8CB0-A8A323FC121E}" dt="2023-11-12T20:30:29.119" v="5850" actId="1076"/>
        <pc:sldMkLst>
          <pc:docMk/>
          <pc:sldMk cId="1508592386" sldId="318"/>
        </pc:sldMkLst>
        <pc:spChg chg="add del mod">
          <ac:chgData name="Chittaranjan Hens" userId="6fc03958433e8a43" providerId="LiveId" clId="{361AAD38-EB23-4B3F-8CB0-A8A323FC121E}" dt="2023-11-12T20:30:14.035" v="5848"/>
          <ac:spMkLst>
            <pc:docMk/>
            <pc:sldMk cId="1508592386" sldId="318"/>
            <ac:spMk id="3" creationId="{913D4A94-07BE-FFA6-87D7-497A4328BD95}"/>
          </ac:spMkLst>
        </pc:spChg>
        <pc:spChg chg="mod">
          <ac:chgData name="Chittaranjan Hens" userId="6fc03958433e8a43" providerId="LiveId" clId="{361AAD38-EB23-4B3F-8CB0-A8A323FC121E}" dt="2023-11-12T20:30:20.831" v="5849"/>
          <ac:spMkLst>
            <pc:docMk/>
            <pc:sldMk cId="1508592386" sldId="318"/>
            <ac:spMk id="6" creationId="{CE817D57-3AFB-96DB-E065-DFE1B555FB1F}"/>
          </ac:spMkLst>
        </pc:spChg>
        <pc:spChg chg="mod">
          <ac:chgData name="Chittaranjan Hens" userId="6fc03958433e8a43" providerId="LiveId" clId="{361AAD38-EB23-4B3F-8CB0-A8A323FC121E}" dt="2023-11-12T20:30:20.831" v="5849"/>
          <ac:spMkLst>
            <pc:docMk/>
            <pc:sldMk cId="1508592386" sldId="318"/>
            <ac:spMk id="8" creationId="{FAFECB0B-8C32-76F7-8AE1-0F4FB48F4BF5}"/>
          </ac:spMkLst>
        </pc:spChg>
        <pc:spChg chg="mod">
          <ac:chgData name="Chittaranjan Hens" userId="6fc03958433e8a43" providerId="LiveId" clId="{361AAD38-EB23-4B3F-8CB0-A8A323FC121E}" dt="2023-11-12T20:01:02.992" v="5202" actId="20577"/>
          <ac:spMkLst>
            <pc:docMk/>
            <pc:sldMk cId="1508592386" sldId="318"/>
            <ac:spMk id="9" creationId="{33ABCFC3-5DB6-0AA6-6705-B6F40AB1F19D}"/>
          </ac:spMkLst>
        </pc:spChg>
        <pc:spChg chg="mod">
          <ac:chgData name="Chittaranjan Hens" userId="6fc03958433e8a43" providerId="LiveId" clId="{361AAD38-EB23-4B3F-8CB0-A8A323FC121E}" dt="2023-11-12T20:30:20.831" v="5849"/>
          <ac:spMkLst>
            <pc:docMk/>
            <pc:sldMk cId="1508592386" sldId="318"/>
            <ac:spMk id="11" creationId="{3F971708-A52C-C8AD-C4FC-4C6F6E3BBF42}"/>
          </ac:spMkLst>
        </pc:spChg>
        <pc:spChg chg="del mod">
          <ac:chgData name="Chittaranjan Hens" userId="6fc03958433e8a43" providerId="LiveId" clId="{361AAD38-EB23-4B3F-8CB0-A8A323FC121E}" dt="2023-11-12T20:30:11.503" v="5846" actId="478"/>
          <ac:spMkLst>
            <pc:docMk/>
            <pc:sldMk cId="1508592386" sldId="318"/>
            <ac:spMk id="13" creationId="{ECF1ACF5-0CFD-28D8-A06B-438507BD6742}"/>
          </ac:spMkLst>
        </pc:spChg>
        <pc:spChg chg="del mod">
          <ac:chgData name="Chittaranjan Hens" userId="6fc03958433e8a43" providerId="LiveId" clId="{361AAD38-EB23-4B3F-8CB0-A8A323FC121E}" dt="2023-11-12T20:30:08.643" v="5845" actId="478"/>
          <ac:spMkLst>
            <pc:docMk/>
            <pc:sldMk cId="1508592386" sldId="318"/>
            <ac:spMk id="14" creationId="{1FB8D3E5-C47F-458C-75A1-7ABB414F2E5E}"/>
          </ac:spMkLst>
        </pc:spChg>
        <pc:spChg chg="del mod">
          <ac:chgData name="Chittaranjan Hens" userId="6fc03958433e8a43" providerId="LiveId" clId="{361AAD38-EB23-4B3F-8CB0-A8A323FC121E}" dt="2023-11-12T20:30:08.643" v="5845" actId="478"/>
          <ac:spMkLst>
            <pc:docMk/>
            <pc:sldMk cId="1508592386" sldId="318"/>
            <ac:spMk id="15" creationId="{5F733C53-A050-095F-F159-12BF95D68B95}"/>
          </ac:spMkLst>
        </pc:spChg>
        <pc:spChg chg="del mod">
          <ac:chgData name="Chittaranjan Hens" userId="6fc03958433e8a43" providerId="LiveId" clId="{361AAD38-EB23-4B3F-8CB0-A8A323FC121E}" dt="2023-11-12T20:30:08.643" v="5845" actId="478"/>
          <ac:spMkLst>
            <pc:docMk/>
            <pc:sldMk cId="1508592386" sldId="318"/>
            <ac:spMk id="16" creationId="{A3AF4F35-937D-5B65-1DD8-94922C15E137}"/>
          </ac:spMkLst>
        </pc:spChg>
        <pc:spChg chg="mod">
          <ac:chgData name="Chittaranjan Hens" userId="6fc03958433e8a43" providerId="LiveId" clId="{361AAD38-EB23-4B3F-8CB0-A8A323FC121E}" dt="2023-11-12T20:30:20.831" v="5849"/>
          <ac:spMkLst>
            <pc:docMk/>
            <pc:sldMk cId="1508592386" sldId="318"/>
            <ac:spMk id="17" creationId="{2CC9F323-8F60-A944-BAE9-97FD33C413A7}"/>
          </ac:spMkLst>
        </pc:spChg>
        <pc:spChg chg="del mod">
          <ac:chgData name="Chittaranjan Hens" userId="6fc03958433e8a43" providerId="LiveId" clId="{361AAD38-EB23-4B3F-8CB0-A8A323FC121E}" dt="2023-11-12T20:30:08.643" v="5845" actId="478"/>
          <ac:spMkLst>
            <pc:docMk/>
            <pc:sldMk cId="1508592386" sldId="318"/>
            <ac:spMk id="18" creationId="{F6CFD21E-93FB-AA3F-BE14-08250D707CA0}"/>
          </ac:spMkLst>
        </pc:spChg>
        <pc:spChg chg="del mod">
          <ac:chgData name="Chittaranjan Hens" userId="6fc03958433e8a43" providerId="LiveId" clId="{361AAD38-EB23-4B3F-8CB0-A8A323FC121E}" dt="2023-11-12T20:30:11.503" v="5846" actId="478"/>
          <ac:spMkLst>
            <pc:docMk/>
            <pc:sldMk cId="1508592386" sldId="318"/>
            <ac:spMk id="19" creationId="{1F8FD311-B0E5-D4CF-3341-80E497F61C47}"/>
          </ac:spMkLst>
        </pc:spChg>
        <pc:spChg chg="del mod">
          <ac:chgData name="Chittaranjan Hens" userId="6fc03958433e8a43" providerId="LiveId" clId="{361AAD38-EB23-4B3F-8CB0-A8A323FC121E}" dt="2023-11-12T20:30:08.643" v="5845" actId="478"/>
          <ac:spMkLst>
            <pc:docMk/>
            <pc:sldMk cId="1508592386" sldId="318"/>
            <ac:spMk id="20" creationId="{40FC2695-852A-19E7-FB04-D0D4D40FDFA0}"/>
          </ac:spMkLst>
        </pc:spChg>
        <pc:spChg chg="del mod">
          <ac:chgData name="Chittaranjan Hens" userId="6fc03958433e8a43" providerId="LiveId" clId="{361AAD38-EB23-4B3F-8CB0-A8A323FC121E}" dt="2023-11-12T20:30:08.643" v="5845" actId="478"/>
          <ac:spMkLst>
            <pc:docMk/>
            <pc:sldMk cId="1508592386" sldId="318"/>
            <ac:spMk id="21" creationId="{B7186059-CEEE-82C9-5D2C-38D8B1F6ED8A}"/>
          </ac:spMkLst>
        </pc:spChg>
        <pc:spChg chg="mod">
          <ac:chgData name="Chittaranjan Hens" userId="6fc03958433e8a43" providerId="LiveId" clId="{361AAD38-EB23-4B3F-8CB0-A8A323FC121E}" dt="2023-11-12T20:30:20.831" v="5849"/>
          <ac:spMkLst>
            <pc:docMk/>
            <pc:sldMk cId="1508592386" sldId="318"/>
            <ac:spMk id="22" creationId="{09E358A2-7DC2-FF03-20EF-ED9925692747}"/>
          </ac:spMkLst>
        </pc:spChg>
        <pc:spChg chg="mod">
          <ac:chgData name="Chittaranjan Hens" userId="6fc03958433e8a43" providerId="LiveId" clId="{361AAD38-EB23-4B3F-8CB0-A8A323FC121E}" dt="2023-11-12T20:30:20.831" v="5849"/>
          <ac:spMkLst>
            <pc:docMk/>
            <pc:sldMk cId="1508592386" sldId="318"/>
            <ac:spMk id="23" creationId="{5994AE5C-F543-74AA-E323-CBCD115FE153}"/>
          </ac:spMkLst>
        </pc:spChg>
        <pc:spChg chg="mod">
          <ac:chgData name="Chittaranjan Hens" userId="6fc03958433e8a43" providerId="LiveId" clId="{361AAD38-EB23-4B3F-8CB0-A8A323FC121E}" dt="2023-11-12T20:30:20.831" v="5849"/>
          <ac:spMkLst>
            <pc:docMk/>
            <pc:sldMk cId="1508592386" sldId="318"/>
            <ac:spMk id="24" creationId="{47841448-F81A-AB6E-3673-344004AB6824}"/>
          </ac:spMkLst>
        </pc:spChg>
        <pc:spChg chg="mod">
          <ac:chgData name="Chittaranjan Hens" userId="6fc03958433e8a43" providerId="LiveId" clId="{361AAD38-EB23-4B3F-8CB0-A8A323FC121E}" dt="2023-11-12T20:30:20.831" v="5849"/>
          <ac:spMkLst>
            <pc:docMk/>
            <pc:sldMk cId="1508592386" sldId="318"/>
            <ac:spMk id="25" creationId="{0592FBAE-F715-391E-FC33-90B4B33FC42C}"/>
          </ac:spMkLst>
        </pc:spChg>
        <pc:grpChg chg="add mod">
          <ac:chgData name="Chittaranjan Hens" userId="6fc03958433e8a43" providerId="LiveId" clId="{361AAD38-EB23-4B3F-8CB0-A8A323FC121E}" dt="2023-11-12T20:30:29.119" v="5850" actId="1076"/>
          <ac:grpSpMkLst>
            <pc:docMk/>
            <pc:sldMk cId="1508592386" sldId="318"/>
            <ac:grpSpMk id="5" creationId="{F68470A6-B7BF-1608-65FE-AB617188185D}"/>
          </ac:grpSpMkLst>
        </pc:grpChg>
        <pc:picChg chg="del">
          <ac:chgData name="Chittaranjan Hens" userId="6fc03958433e8a43" providerId="LiveId" clId="{361AAD38-EB23-4B3F-8CB0-A8A323FC121E}" dt="2023-11-12T19:52:53.178" v="5150" actId="478"/>
          <ac:picMkLst>
            <pc:docMk/>
            <pc:sldMk cId="1508592386" sldId="318"/>
            <ac:picMk id="12" creationId="{0CB37996-0B29-AD82-A233-61F9E94145FB}"/>
          </ac:picMkLst>
        </pc:picChg>
      </pc:sldChg>
      <pc:sldChg chg="addSp delSp modSp add mod">
        <pc:chgData name="Chittaranjan Hens" userId="6fc03958433e8a43" providerId="LiveId" clId="{361AAD38-EB23-4B3F-8CB0-A8A323FC121E}" dt="2023-11-27T18:56:23.706" v="5919" actId="20577"/>
        <pc:sldMkLst>
          <pc:docMk/>
          <pc:sldMk cId="3864949909" sldId="319"/>
        </pc:sldMkLst>
        <pc:spChg chg="mod">
          <ac:chgData name="Chittaranjan Hens" userId="6fc03958433e8a43" providerId="LiveId" clId="{361AAD38-EB23-4B3F-8CB0-A8A323FC121E}" dt="2023-11-12T20:29:43.692" v="5842" actId="1076"/>
          <ac:spMkLst>
            <pc:docMk/>
            <pc:sldMk cId="3864949909" sldId="319"/>
            <ac:spMk id="2" creationId="{01B13357-232B-28A3-4EBE-4A3011D8A8E9}"/>
          </ac:spMkLst>
        </pc:spChg>
        <pc:spChg chg="del">
          <ac:chgData name="Chittaranjan Hens" userId="6fc03958433e8a43" providerId="LiveId" clId="{361AAD38-EB23-4B3F-8CB0-A8A323FC121E}" dt="2023-11-12T20:03:18.049" v="5212" actId="478"/>
          <ac:spMkLst>
            <pc:docMk/>
            <pc:sldMk cId="3864949909" sldId="319"/>
            <ac:spMk id="4" creationId="{77E3A65F-CDD0-8852-29BD-B6A8B1B306EA}"/>
          </ac:spMkLst>
        </pc:spChg>
        <pc:spChg chg="add mod">
          <ac:chgData name="Chittaranjan Hens" userId="6fc03958433e8a43" providerId="LiveId" clId="{361AAD38-EB23-4B3F-8CB0-A8A323FC121E}" dt="2023-11-12T20:29:53.135" v="5843" actId="164"/>
          <ac:spMkLst>
            <pc:docMk/>
            <pc:sldMk cId="3864949909" sldId="319"/>
            <ac:spMk id="6" creationId="{899E31F9-00E0-1B01-DF72-19D4852BCCF0}"/>
          </ac:spMkLst>
        </pc:spChg>
        <pc:spChg chg="del">
          <ac:chgData name="Chittaranjan Hens" userId="6fc03958433e8a43" providerId="LiveId" clId="{361AAD38-EB23-4B3F-8CB0-A8A323FC121E}" dt="2023-11-12T20:03:18.049" v="5212" actId="478"/>
          <ac:spMkLst>
            <pc:docMk/>
            <pc:sldMk cId="3864949909" sldId="319"/>
            <ac:spMk id="7" creationId="{047C5572-96D5-1784-7B38-3699217C5836}"/>
          </ac:spMkLst>
        </pc:spChg>
        <pc:spChg chg="add mod">
          <ac:chgData name="Chittaranjan Hens" userId="6fc03958433e8a43" providerId="LiveId" clId="{361AAD38-EB23-4B3F-8CB0-A8A323FC121E}" dt="2023-11-12T20:29:53.135" v="5843" actId="164"/>
          <ac:spMkLst>
            <pc:docMk/>
            <pc:sldMk cId="3864949909" sldId="319"/>
            <ac:spMk id="8" creationId="{6D56C641-5C2F-4F3F-D148-25A017E794E7}"/>
          </ac:spMkLst>
        </pc:spChg>
        <pc:spChg chg="del">
          <ac:chgData name="Chittaranjan Hens" userId="6fc03958433e8a43" providerId="LiveId" clId="{361AAD38-EB23-4B3F-8CB0-A8A323FC121E}" dt="2023-11-12T20:01:36" v="5207" actId="478"/>
          <ac:spMkLst>
            <pc:docMk/>
            <pc:sldMk cId="3864949909" sldId="319"/>
            <ac:spMk id="9" creationId="{33ABCFC3-5DB6-0AA6-6705-B6F40AB1F19D}"/>
          </ac:spMkLst>
        </pc:spChg>
        <pc:spChg chg="add mod">
          <ac:chgData name="Chittaranjan Hens" userId="6fc03958433e8a43" providerId="LiveId" clId="{361AAD38-EB23-4B3F-8CB0-A8A323FC121E}" dt="2023-11-12T20:29:53.135" v="5843" actId="164"/>
          <ac:spMkLst>
            <pc:docMk/>
            <pc:sldMk cId="3864949909" sldId="319"/>
            <ac:spMk id="11" creationId="{9E39F4CD-92EB-8025-8CA0-5AB18245C530}"/>
          </ac:spMkLst>
        </pc:spChg>
        <pc:spChg chg="add mod">
          <ac:chgData name="Chittaranjan Hens" userId="6fc03958433e8a43" providerId="LiveId" clId="{361AAD38-EB23-4B3F-8CB0-A8A323FC121E}" dt="2023-11-12T20:29:53.135" v="5843" actId="164"/>
          <ac:spMkLst>
            <pc:docMk/>
            <pc:sldMk cId="3864949909" sldId="319"/>
            <ac:spMk id="12" creationId="{E0A4840A-9472-C1A7-1989-E56247AFC30A}"/>
          </ac:spMkLst>
        </pc:spChg>
        <pc:spChg chg="del">
          <ac:chgData name="Chittaranjan Hens" userId="6fc03958433e8a43" providerId="LiveId" clId="{361AAD38-EB23-4B3F-8CB0-A8A323FC121E}" dt="2023-11-12T20:01:29.101" v="5205" actId="478"/>
          <ac:spMkLst>
            <pc:docMk/>
            <pc:sldMk cId="3864949909" sldId="319"/>
            <ac:spMk id="13" creationId="{ECF1ACF5-0CFD-28D8-A06B-438507BD6742}"/>
          </ac:spMkLst>
        </pc:spChg>
        <pc:spChg chg="del">
          <ac:chgData name="Chittaranjan Hens" userId="6fc03958433e8a43" providerId="LiveId" clId="{361AAD38-EB23-4B3F-8CB0-A8A323FC121E}" dt="2023-11-12T20:01:32.442" v="5206" actId="478"/>
          <ac:spMkLst>
            <pc:docMk/>
            <pc:sldMk cId="3864949909" sldId="319"/>
            <ac:spMk id="14" creationId="{1FB8D3E5-C47F-458C-75A1-7ABB414F2E5E}"/>
          </ac:spMkLst>
        </pc:spChg>
        <pc:spChg chg="del">
          <ac:chgData name="Chittaranjan Hens" userId="6fc03958433e8a43" providerId="LiveId" clId="{361AAD38-EB23-4B3F-8CB0-A8A323FC121E}" dt="2023-11-12T20:01:32.442" v="5206" actId="478"/>
          <ac:spMkLst>
            <pc:docMk/>
            <pc:sldMk cId="3864949909" sldId="319"/>
            <ac:spMk id="15" creationId="{5F733C53-A050-095F-F159-12BF95D68B95}"/>
          </ac:spMkLst>
        </pc:spChg>
        <pc:spChg chg="del">
          <ac:chgData name="Chittaranjan Hens" userId="6fc03958433e8a43" providerId="LiveId" clId="{361AAD38-EB23-4B3F-8CB0-A8A323FC121E}" dt="2023-11-12T20:01:32.442" v="5206" actId="478"/>
          <ac:spMkLst>
            <pc:docMk/>
            <pc:sldMk cId="3864949909" sldId="319"/>
            <ac:spMk id="16" creationId="{A3AF4F35-937D-5B65-1DD8-94922C15E137}"/>
          </ac:spMkLst>
        </pc:spChg>
        <pc:spChg chg="add mod">
          <ac:chgData name="Chittaranjan Hens" userId="6fc03958433e8a43" providerId="LiveId" clId="{361AAD38-EB23-4B3F-8CB0-A8A323FC121E}" dt="2023-11-12T20:29:53.135" v="5843" actId="164"/>
          <ac:spMkLst>
            <pc:docMk/>
            <pc:sldMk cId="3864949909" sldId="319"/>
            <ac:spMk id="17" creationId="{5823730F-B0ED-C554-0C29-28AEAC8143FC}"/>
          </ac:spMkLst>
        </pc:spChg>
        <pc:spChg chg="del">
          <ac:chgData name="Chittaranjan Hens" userId="6fc03958433e8a43" providerId="LiveId" clId="{361AAD38-EB23-4B3F-8CB0-A8A323FC121E}" dt="2023-11-12T20:01:32.442" v="5206" actId="478"/>
          <ac:spMkLst>
            <pc:docMk/>
            <pc:sldMk cId="3864949909" sldId="319"/>
            <ac:spMk id="18" creationId="{F6CFD21E-93FB-AA3F-BE14-08250D707CA0}"/>
          </ac:spMkLst>
        </pc:spChg>
        <pc:spChg chg="del">
          <ac:chgData name="Chittaranjan Hens" userId="6fc03958433e8a43" providerId="LiveId" clId="{361AAD38-EB23-4B3F-8CB0-A8A323FC121E}" dt="2023-11-12T20:01:32.442" v="5206" actId="478"/>
          <ac:spMkLst>
            <pc:docMk/>
            <pc:sldMk cId="3864949909" sldId="319"/>
            <ac:spMk id="19" creationId="{1F8FD311-B0E5-D4CF-3341-80E497F61C47}"/>
          </ac:spMkLst>
        </pc:spChg>
        <pc:spChg chg="del">
          <ac:chgData name="Chittaranjan Hens" userId="6fc03958433e8a43" providerId="LiveId" clId="{361AAD38-EB23-4B3F-8CB0-A8A323FC121E}" dt="2023-11-12T20:01:32.442" v="5206" actId="478"/>
          <ac:spMkLst>
            <pc:docMk/>
            <pc:sldMk cId="3864949909" sldId="319"/>
            <ac:spMk id="20" creationId="{40FC2695-852A-19E7-FB04-D0D4D40FDFA0}"/>
          </ac:spMkLst>
        </pc:spChg>
        <pc:spChg chg="del">
          <ac:chgData name="Chittaranjan Hens" userId="6fc03958433e8a43" providerId="LiveId" clId="{361AAD38-EB23-4B3F-8CB0-A8A323FC121E}" dt="2023-11-12T20:01:32.442" v="5206" actId="478"/>
          <ac:spMkLst>
            <pc:docMk/>
            <pc:sldMk cId="3864949909" sldId="319"/>
            <ac:spMk id="21" creationId="{B7186059-CEEE-82C9-5D2C-38D8B1F6ED8A}"/>
          </ac:spMkLst>
        </pc:spChg>
        <pc:spChg chg="add mod">
          <ac:chgData name="Chittaranjan Hens" userId="6fc03958433e8a43" providerId="LiveId" clId="{361AAD38-EB23-4B3F-8CB0-A8A323FC121E}" dt="2023-11-12T20:29:53.135" v="5843" actId="164"/>
          <ac:spMkLst>
            <pc:docMk/>
            <pc:sldMk cId="3864949909" sldId="319"/>
            <ac:spMk id="22" creationId="{19B8DC43-31BE-2356-2DD9-E760E09A8C72}"/>
          </ac:spMkLst>
        </pc:spChg>
        <pc:spChg chg="add mod">
          <ac:chgData name="Chittaranjan Hens" userId="6fc03958433e8a43" providerId="LiveId" clId="{361AAD38-EB23-4B3F-8CB0-A8A323FC121E}" dt="2023-11-12T20:29:53.135" v="5843" actId="164"/>
          <ac:spMkLst>
            <pc:docMk/>
            <pc:sldMk cId="3864949909" sldId="319"/>
            <ac:spMk id="23" creationId="{D8413A30-259E-E9BA-224D-CFF507DEE455}"/>
          </ac:spMkLst>
        </pc:spChg>
        <pc:spChg chg="add mod">
          <ac:chgData name="Chittaranjan Hens" userId="6fc03958433e8a43" providerId="LiveId" clId="{361AAD38-EB23-4B3F-8CB0-A8A323FC121E}" dt="2023-11-12T20:29:53.135" v="5843" actId="164"/>
          <ac:spMkLst>
            <pc:docMk/>
            <pc:sldMk cId="3864949909" sldId="319"/>
            <ac:spMk id="24" creationId="{8EF38BD4-7CFC-326D-D8DB-95A77297B6A8}"/>
          </ac:spMkLst>
        </pc:spChg>
        <pc:spChg chg="add del mod">
          <ac:chgData name="Chittaranjan Hens" userId="6fc03958433e8a43" providerId="LiveId" clId="{361AAD38-EB23-4B3F-8CB0-A8A323FC121E}" dt="2023-11-12T20:03:33.497" v="5217"/>
          <ac:spMkLst>
            <pc:docMk/>
            <pc:sldMk cId="3864949909" sldId="319"/>
            <ac:spMk id="25" creationId="{F0FC3C2B-8A33-09C1-2E6C-EA33E9822C58}"/>
          </ac:spMkLst>
        </pc:spChg>
        <pc:spChg chg="add del mod">
          <ac:chgData name="Chittaranjan Hens" userId="6fc03958433e8a43" providerId="LiveId" clId="{361AAD38-EB23-4B3F-8CB0-A8A323FC121E}" dt="2023-11-12T20:03:41.259" v="5220"/>
          <ac:spMkLst>
            <pc:docMk/>
            <pc:sldMk cId="3864949909" sldId="319"/>
            <ac:spMk id="26" creationId="{2D5189F3-AEA5-1A77-8227-463C24A5263B}"/>
          </ac:spMkLst>
        </pc:spChg>
        <pc:spChg chg="add mod">
          <ac:chgData name="Chittaranjan Hens" userId="6fc03958433e8a43" providerId="LiveId" clId="{361AAD38-EB23-4B3F-8CB0-A8A323FC121E}" dt="2023-11-27T18:56:23.706" v="5919" actId="20577"/>
          <ac:spMkLst>
            <pc:docMk/>
            <pc:sldMk cId="3864949909" sldId="319"/>
            <ac:spMk id="27" creationId="{E8F57EB3-6BB3-6D36-96FC-7A3A8B0B3BE8}"/>
          </ac:spMkLst>
        </pc:spChg>
        <pc:spChg chg="add mod">
          <ac:chgData name="Chittaranjan Hens" userId="6fc03958433e8a43" providerId="LiveId" clId="{361AAD38-EB23-4B3F-8CB0-A8A323FC121E}" dt="2023-11-27T18:56:04.130" v="5917" actId="20577"/>
          <ac:spMkLst>
            <pc:docMk/>
            <pc:sldMk cId="3864949909" sldId="319"/>
            <ac:spMk id="28" creationId="{833B53E9-F57B-7501-A46C-2EB40075C1FB}"/>
          </ac:spMkLst>
        </pc:spChg>
        <pc:grpChg chg="add mod">
          <ac:chgData name="Chittaranjan Hens" userId="6fc03958433e8a43" providerId="LiveId" clId="{361AAD38-EB23-4B3F-8CB0-A8A323FC121E}" dt="2023-11-12T20:29:53.135" v="5843" actId="164"/>
          <ac:grpSpMkLst>
            <pc:docMk/>
            <pc:sldMk cId="3864949909" sldId="319"/>
            <ac:grpSpMk id="29" creationId="{25BF73AF-7AB8-9784-B5D7-028AB749893B}"/>
          </ac:grpSpMkLst>
        </pc:grpChg>
        <pc:picChg chg="add del mod">
          <ac:chgData name="Chittaranjan Hens" userId="6fc03958433e8a43" providerId="LiveId" clId="{361AAD38-EB23-4B3F-8CB0-A8A323FC121E}" dt="2023-11-12T20:19:12.283" v="5670" actId="478"/>
          <ac:picMkLst>
            <pc:docMk/>
            <pc:sldMk cId="3864949909" sldId="319"/>
            <ac:picMk id="5" creationId="{A87789ED-F8FB-1D99-0602-28DCBE2DE4BD}"/>
          </ac:picMkLst>
        </pc:picChg>
      </pc:sldChg>
      <pc:sldChg chg="addSp delSp modSp add mod">
        <pc:chgData name="Chittaranjan Hens" userId="6fc03958433e8a43" providerId="LiveId" clId="{361AAD38-EB23-4B3F-8CB0-A8A323FC121E}" dt="2023-11-27T18:56:48.970" v="5922" actId="1076"/>
        <pc:sldMkLst>
          <pc:docMk/>
          <pc:sldMk cId="874708829" sldId="320"/>
        </pc:sldMkLst>
        <pc:spChg chg="add mod">
          <ac:chgData name="Chittaranjan Hens" userId="6fc03958433e8a43" providerId="LiveId" clId="{361AAD38-EB23-4B3F-8CB0-A8A323FC121E}" dt="2023-11-27T18:56:48.970" v="5922" actId="1076"/>
          <ac:spMkLst>
            <pc:docMk/>
            <pc:sldMk cId="874708829" sldId="320"/>
            <ac:spMk id="3" creationId="{EDE73850-EE9C-4302-9BC3-2FAFC14ED12D}"/>
          </ac:spMkLst>
        </pc:spChg>
        <pc:spChg chg="add mod">
          <ac:chgData name="Chittaranjan Hens" userId="6fc03958433e8a43" providerId="LiveId" clId="{361AAD38-EB23-4B3F-8CB0-A8A323FC121E}" dt="2023-11-27T18:56:48.970" v="5922" actId="1076"/>
          <ac:spMkLst>
            <pc:docMk/>
            <pc:sldMk cId="874708829" sldId="320"/>
            <ac:spMk id="4" creationId="{AE31B5E4-5483-B39C-31B3-D5C73F74B213}"/>
          </ac:spMkLst>
        </pc:spChg>
        <pc:spChg chg="del">
          <ac:chgData name="Chittaranjan Hens" userId="6fc03958433e8a43" providerId="LiveId" clId="{361AAD38-EB23-4B3F-8CB0-A8A323FC121E}" dt="2023-11-12T20:31:07.245" v="5855" actId="478"/>
          <ac:spMkLst>
            <pc:docMk/>
            <pc:sldMk cId="874708829" sldId="320"/>
            <ac:spMk id="6" creationId="{899E31F9-00E0-1B01-DF72-19D4852BCCF0}"/>
          </ac:spMkLst>
        </pc:spChg>
        <pc:spChg chg="add mod">
          <ac:chgData name="Chittaranjan Hens" userId="6fc03958433e8a43" providerId="LiveId" clId="{361AAD38-EB23-4B3F-8CB0-A8A323FC121E}" dt="2023-11-12T20:23:54.714" v="5704" actId="14100"/>
          <ac:spMkLst>
            <pc:docMk/>
            <pc:sldMk cId="874708829" sldId="320"/>
            <ac:spMk id="7" creationId="{275D63DA-930E-4A43-63E7-CCBD20DEA046}"/>
          </ac:spMkLst>
        </pc:spChg>
        <pc:spChg chg="del">
          <ac:chgData name="Chittaranjan Hens" userId="6fc03958433e8a43" providerId="LiveId" clId="{361AAD38-EB23-4B3F-8CB0-A8A323FC121E}" dt="2023-11-12T20:31:15.401" v="5856" actId="478"/>
          <ac:spMkLst>
            <pc:docMk/>
            <pc:sldMk cId="874708829" sldId="320"/>
            <ac:spMk id="8" creationId="{6D56C641-5C2F-4F3F-D148-25A017E794E7}"/>
          </ac:spMkLst>
        </pc:spChg>
        <pc:spChg chg="add mod">
          <ac:chgData name="Chittaranjan Hens" userId="6fc03958433e8a43" providerId="LiveId" clId="{361AAD38-EB23-4B3F-8CB0-A8A323FC121E}" dt="2023-11-12T20:31:48.144" v="5860" actId="1076"/>
          <ac:spMkLst>
            <pc:docMk/>
            <pc:sldMk cId="874708829" sldId="320"/>
            <ac:spMk id="9" creationId="{C4749A47-8AE7-9A48-6435-5FFCD7585C8C}"/>
          </ac:spMkLst>
        </pc:spChg>
        <pc:spChg chg="del">
          <ac:chgData name="Chittaranjan Hens" userId="6fc03958433e8a43" providerId="LiveId" clId="{361AAD38-EB23-4B3F-8CB0-A8A323FC121E}" dt="2023-11-12T20:31:15.401" v="5856" actId="478"/>
          <ac:spMkLst>
            <pc:docMk/>
            <pc:sldMk cId="874708829" sldId="320"/>
            <ac:spMk id="11" creationId="{9E39F4CD-92EB-8025-8CA0-5AB18245C530}"/>
          </ac:spMkLst>
        </pc:spChg>
        <pc:spChg chg="del">
          <ac:chgData name="Chittaranjan Hens" userId="6fc03958433e8a43" providerId="LiveId" clId="{361AAD38-EB23-4B3F-8CB0-A8A323FC121E}" dt="2023-11-12T20:31:15.401" v="5856" actId="478"/>
          <ac:spMkLst>
            <pc:docMk/>
            <pc:sldMk cId="874708829" sldId="320"/>
            <ac:spMk id="12" creationId="{E0A4840A-9472-C1A7-1989-E56247AFC30A}"/>
          </ac:spMkLst>
        </pc:spChg>
        <pc:spChg chg="add del mod">
          <ac:chgData name="Chittaranjan Hens" userId="6fc03958433e8a43" providerId="LiveId" clId="{361AAD38-EB23-4B3F-8CB0-A8A323FC121E}" dt="2023-11-27T18:56:44.290" v="5920" actId="478"/>
          <ac:spMkLst>
            <pc:docMk/>
            <pc:sldMk cId="874708829" sldId="320"/>
            <ac:spMk id="13" creationId="{AEA11DD9-6697-545C-BB3C-E7835C0FA115}"/>
          </ac:spMkLst>
        </pc:spChg>
        <pc:spChg chg="add del mod">
          <ac:chgData name="Chittaranjan Hens" userId="6fc03958433e8a43" providerId="LiveId" clId="{361AAD38-EB23-4B3F-8CB0-A8A323FC121E}" dt="2023-11-27T18:56:44.290" v="5920" actId="478"/>
          <ac:spMkLst>
            <pc:docMk/>
            <pc:sldMk cId="874708829" sldId="320"/>
            <ac:spMk id="14" creationId="{F94ADCAE-8186-609F-F9B2-9FB8017AAF63}"/>
          </ac:spMkLst>
        </pc:spChg>
        <pc:spChg chg="del">
          <ac:chgData name="Chittaranjan Hens" userId="6fc03958433e8a43" providerId="LiveId" clId="{361AAD38-EB23-4B3F-8CB0-A8A323FC121E}" dt="2023-11-12T20:31:15.401" v="5856" actId="478"/>
          <ac:spMkLst>
            <pc:docMk/>
            <pc:sldMk cId="874708829" sldId="320"/>
            <ac:spMk id="17" creationId="{5823730F-B0ED-C554-0C29-28AEAC8143FC}"/>
          </ac:spMkLst>
        </pc:spChg>
        <pc:spChg chg="del">
          <ac:chgData name="Chittaranjan Hens" userId="6fc03958433e8a43" providerId="LiveId" clId="{361AAD38-EB23-4B3F-8CB0-A8A323FC121E}" dt="2023-11-12T20:31:15.401" v="5856" actId="478"/>
          <ac:spMkLst>
            <pc:docMk/>
            <pc:sldMk cId="874708829" sldId="320"/>
            <ac:spMk id="22" creationId="{19B8DC43-31BE-2356-2DD9-E760E09A8C72}"/>
          </ac:spMkLst>
        </pc:spChg>
        <pc:spChg chg="del">
          <ac:chgData name="Chittaranjan Hens" userId="6fc03958433e8a43" providerId="LiveId" clId="{361AAD38-EB23-4B3F-8CB0-A8A323FC121E}" dt="2023-11-12T20:31:15.401" v="5856" actId="478"/>
          <ac:spMkLst>
            <pc:docMk/>
            <pc:sldMk cId="874708829" sldId="320"/>
            <ac:spMk id="23" creationId="{D8413A30-259E-E9BA-224D-CFF507DEE455}"/>
          </ac:spMkLst>
        </pc:spChg>
        <pc:spChg chg="del">
          <ac:chgData name="Chittaranjan Hens" userId="6fc03958433e8a43" providerId="LiveId" clId="{361AAD38-EB23-4B3F-8CB0-A8A323FC121E}" dt="2023-11-12T20:31:15.401" v="5856" actId="478"/>
          <ac:spMkLst>
            <pc:docMk/>
            <pc:sldMk cId="874708829" sldId="320"/>
            <ac:spMk id="24" creationId="{8EF38BD4-7CFC-326D-D8DB-95A77297B6A8}"/>
          </ac:spMkLst>
        </pc:spChg>
        <pc:spChg chg="del mod">
          <ac:chgData name="Chittaranjan Hens" userId="6fc03958433e8a43" providerId="LiveId" clId="{361AAD38-EB23-4B3F-8CB0-A8A323FC121E}" dt="2023-11-12T20:31:07.245" v="5855" actId="478"/>
          <ac:spMkLst>
            <pc:docMk/>
            <pc:sldMk cId="874708829" sldId="320"/>
            <ac:spMk id="27" creationId="{E8F57EB3-6BB3-6D36-96FC-7A3A8B0B3BE8}"/>
          </ac:spMkLst>
        </pc:spChg>
        <pc:spChg chg="del mod">
          <ac:chgData name="Chittaranjan Hens" userId="6fc03958433e8a43" providerId="LiveId" clId="{361AAD38-EB23-4B3F-8CB0-A8A323FC121E}" dt="2023-11-12T20:31:07.245" v="5855" actId="478"/>
          <ac:spMkLst>
            <pc:docMk/>
            <pc:sldMk cId="874708829" sldId="320"/>
            <ac:spMk id="28" creationId="{833B53E9-F57B-7501-A46C-2EB40075C1FB}"/>
          </ac:spMkLst>
        </pc:spChg>
        <pc:picChg chg="add del mod">
          <ac:chgData name="Chittaranjan Hens" userId="6fc03958433e8a43" providerId="LiveId" clId="{361AAD38-EB23-4B3F-8CB0-A8A323FC121E}" dt="2023-11-12T20:31:44.164" v="5859" actId="478"/>
          <ac:picMkLst>
            <pc:docMk/>
            <pc:sldMk cId="874708829" sldId="320"/>
            <ac:picMk id="4" creationId="{DDE16E13-B786-6776-76B1-B128DDD996A7}"/>
          </ac:picMkLst>
        </pc:picChg>
      </pc:sldChg>
      <pc:sldChg chg="addSp delSp modSp add mod">
        <pc:chgData name="Chittaranjan Hens" userId="6fc03958433e8a43" providerId="LiveId" clId="{361AAD38-EB23-4B3F-8CB0-A8A323FC121E}" dt="2023-11-27T19:06:12.726" v="5936" actId="1076"/>
        <pc:sldMkLst>
          <pc:docMk/>
          <pc:sldMk cId="1014269389" sldId="321"/>
        </pc:sldMkLst>
        <pc:spChg chg="add mod">
          <ac:chgData name="Chittaranjan Hens" userId="6fc03958433e8a43" providerId="LiveId" clId="{361AAD38-EB23-4B3F-8CB0-A8A323FC121E}" dt="2023-11-27T18:57:21.302" v="5924"/>
          <ac:spMkLst>
            <pc:docMk/>
            <pc:sldMk cId="1014269389" sldId="321"/>
            <ac:spMk id="3" creationId="{12F5CAE2-E822-7A80-BECA-F4C04C77E306}"/>
          </ac:spMkLst>
        </pc:spChg>
        <pc:spChg chg="add mod">
          <ac:chgData name="Chittaranjan Hens" userId="6fc03958433e8a43" providerId="LiveId" clId="{361AAD38-EB23-4B3F-8CB0-A8A323FC121E}" dt="2023-11-26T20:04:54.618" v="5879" actId="20577"/>
          <ac:spMkLst>
            <pc:docMk/>
            <pc:sldMk cId="1014269389" sldId="321"/>
            <ac:spMk id="4" creationId="{B0308876-9241-3F75-2ED3-417A27E2389C}"/>
          </ac:spMkLst>
        </pc:spChg>
        <pc:spChg chg="add mod">
          <ac:chgData name="Chittaranjan Hens" userId="6fc03958433e8a43" providerId="LiveId" clId="{361AAD38-EB23-4B3F-8CB0-A8A323FC121E}" dt="2023-11-27T18:57:21.302" v="5924"/>
          <ac:spMkLst>
            <pc:docMk/>
            <pc:sldMk cId="1014269389" sldId="321"/>
            <ac:spMk id="5" creationId="{34DE6924-C7C9-C3F7-72A9-A4CF7B93C3C0}"/>
          </ac:spMkLst>
        </pc:spChg>
        <pc:spChg chg="mod">
          <ac:chgData name="Chittaranjan Hens" userId="6fc03958433e8a43" providerId="LiveId" clId="{361AAD38-EB23-4B3F-8CB0-A8A323FC121E}" dt="2023-11-26T20:04:18.033" v="5862" actId="1076"/>
          <ac:spMkLst>
            <pc:docMk/>
            <pc:sldMk cId="1014269389" sldId="321"/>
            <ac:spMk id="7" creationId="{275D63DA-930E-4A43-63E7-CCBD20DEA046}"/>
          </ac:spMkLst>
        </pc:spChg>
        <pc:spChg chg="mod">
          <ac:chgData name="Chittaranjan Hens" userId="6fc03958433e8a43" providerId="LiveId" clId="{361AAD38-EB23-4B3F-8CB0-A8A323FC121E}" dt="2023-11-26T20:04:20.715" v="5863" actId="1076"/>
          <ac:spMkLst>
            <pc:docMk/>
            <pc:sldMk cId="1014269389" sldId="321"/>
            <ac:spMk id="9" creationId="{C4749A47-8AE7-9A48-6435-5FFCD7585C8C}"/>
          </ac:spMkLst>
        </pc:spChg>
        <pc:spChg chg="del">
          <ac:chgData name="Chittaranjan Hens" userId="6fc03958433e8a43" providerId="LiveId" clId="{361AAD38-EB23-4B3F-8CB0-A8A323FC121E}" dt="2023-11-27T18:57:14.167" v="5923" actId="478"/>
          <ac:spMkLst>
            <pc:docMk/>
            <pc:sldMk cId="1014269389" sldId="321"/>
            <ac:spMk id="13" creationId="{AEA11DD9-6697-545C-BB3C-E7835C0FA115}"/>
          </ac:spMkLst>
        </pc:spChg>
        <pc:spChg chg="del">
          <ac:chgData name="Chittaranjan Hens" userId="6fc03958433e8a43" providerId="LiveId" clId="{361AAD38-EB23-4B3F-8CB0-A8A323FC121E}" dt="2023-11-27T18:57:14.167" v="5923" actId="478"/>
          <ac:spMkLst>
            <pc:docMk/>
            <pc:sldMk cId="1014269389" sldId="321"/>
            <ac:spMk id="14" creationId="{F94ADCAE-8186-609F-F9B2-9FB8017AAF63}"/>
          </ac:spMkLst>
        </pc:spChg>
        <pc:picChg chg="add mod">
          <ac:chgData name="Chittaranjan Hens" userId="6fc03958433e8a43" providerId="LiveId" clId="{361AAD38-EB23-4B3F-8CB0-A8A323FC121E}" dt="2023-11-27T19:06:12.726" v="5936" actId="1076"/>
          <ac:picMkLst>
            <pc:docMk/>
            <pc:sldMk cId="1014269389" sldId="321"/>
            <ac:picMk id="6" creationId="{8FD15AE6-A261-EE60-60A7-0E7FDD8D6011}"/>
          </ac:picMkLst>
        </pc:picChg>
      </pc:sldChg>
      <pc:sldChg chg="addSp delSp modSp add mod">
        <pc:chgData name="Chittaranjan Hens" userId="6fc03958433e8a43" providerId="LiveId" clId="{361AAD38-EB23-4B3F-8CB0-A8A323FC121E}" dt="2023-11-27T19:36:12.459" v="6273" actId="21"/>
        <pc:sldMkLst>
          <pc:docMk/>
          <pc:sldMk cId="1282988099" sldId="322"/>
        </pc:sldMkLst>
        <pc:spChg chg="add del mod">
          <ac:chgData name="Chittaranjan Hens" userId="6fc03958433e8a43" providerId="LiveId" clId="{361AAD38-EB23-4B3F-8CB0-A8A323FC121E}" dt="2023-11-27T19:04:12.789" v="5926"/>
          <ac:spMkLst>
            <pc:docMk/>
            <pc:sldMk cId="1282988099" sldId="322"/>
            <ac:spMk id="3" creationId="{338BB240-3A16-D1C2-923E-DF4E39C41ED8}"/>
          </ac:spMkLst>
        </pc:spChg>
        <pc:spChg chg="add del mod">
          <ac:chgData name="Chittaranjan Hens" userId="6fc03958433e8a43" providerId="LiveId" clId="{361AAD38-EB23-4B3F-8CB0-A8A323FC121E}" dt="2023-11-27T19:04:12.789" v="5926"/>
          <ac:spMkLst>
            <pc:docMk/>
            <pc:sldMk cId="1282988099" sldId="322"/>
            <ac:spMk id="4" creationId="{8ED29EA3-6D69-4E3A-F45C-CA6413178AA3}"/>
          </ac:spMkLst>
        </pc:spChg>
        <pc:spChg chg="del">
          <ac:chgData name="Chittaranjan Hens" userId="6fc03958433e8a43" providerId="LiveId" clId="{361AAD38-EB23-4B3F-8CB0-A8A323FC121E}" dt="2023-11-26T20:06:25.428" v="5883" actId="478"/>
          <ac:spMkLst>
            <pc:docMk/>
            <pc:sldMk cId="1282988099" sldId="322"/>
            <ac:spMk id="4" creationId="{B0308876-9241-3F75-2ED3-417A27E2389C}"/>
          </ac:spMkLst>
        </pc:spChg>
        <pc:spChg chg="del mod">
          <ac:chgData name="Chittaranjan Hens" userId="6fc03958433e8a43" providerId="LiveId" clId="{361AAD38-EB23-4B3F-8CB0-A8A323FC121E}" dt="2023-11-26T20:06:52.124" v="5889" actId="478"/>
          <ac:spMkLst>
            <pc:docMk/>
            <pc:sldMk cId="1282988099" sldId="322"/>
            <ac:spMk id="7" creationId="{275D63DA-930E-4A43-63E7-CCBD20DEA046}"/>
          </ac:spMkLst>
        </pc:spChg>
        <pc:spChg chg="add mod">
          <ac:chgData name="Chittaranjan Hens" userId="6fc03958433e8a43" providerId="LiveId" clId="{361AAD38-EB23-4B3F-8CB0-A8A323FC121E}" dt="2023-11-27T19:20:15.515" v="6129" actId="20577"/>
          <ac:spMkLst>
            <pc:docMk/>
            <pc:sldMk cId="1282988099" sldId="322"/>
            <ac:spMk id="7" creationId="{8FCCA51B-14EF-EC73-1247-F2882979CE73}"/>
          </ac:spMkLst>
        </pc:spChg>
        <pc:spChg chg="mod">
          <ac:chgData name="Chittaranjan Hens" userId="6fc03958433e8a43" providerId="LiveId" clId="{361AAD38-EB23-4B3F-8CB0-A8A323FC121E}" dt="2023-11-26T20:07:39.173" v="5899" actId="17032"/>
          <ac:spMkLst>
            <pc:docMk/>
            <pc:sldMk cId="1282988099" sldId="322"/>
            <ac:spMk id="9" creationId="{C4749A47-8AE7-9A48-6435-5FFCD7585C8C}"/>
          </ac:spMkLst>
        </pc:spChg>
        <pc:spChg chg="add del mod">
          <ac:chgData name="Chittaranjan Hens" userId="6fc03958433e8a43" providerId="LiveId" clId="{361AAD38-EB23-4B3F-8CB0-A8A323FC121E}" dt="2023-11-27T19:21:50.049" v="6184" actId="478"/>
          <ac:spMkLst>
            <pc:docMk/>
            <pc:sldMk cId="1282988099" sldId="322"/>
            <ac:spMk id="12" creationId="{265F3AAB-7E99-3E7A-4EAD-079228FBCCFB}"/>
          </ac:spMkLst>
        </pc:spChg>
        <pc:spChg chg="mod">
          <ac:chgData name="Chittaranjan Hens" userId="6fc03958433e8a43" providerId="LiveId" clId="{361AAD38-EB23-4B3F-8CB0-A8A323FC121E}" dt="2023-11-27T19:04:49.033" v="5934" actId="1076"/>
          <ac:spMkLst>
            <pc:docMk/>
            <pc:sldMk cId="1282988099" sldId="322"/>
            <ac:spMk id="13" creationId="{AEA11DD9-6697-545C-BB3C-E7835C0FA115}"/>
          </ac:spMkLst>
        </pc:spChg>
        <pc:spChg chg="mod">
          <ac:chgData name="Chittaranjan Hens" userId="6fc03958433e8a43" providerId="LiveId" clId="{361AAD38-EB23-4B3F-8CB0-A8A323FC121E}" dt="2023-11-27T19:06:28.214" v="5937"/>
          <ac:spMkLst>
            <pc:docMk/>
            <pc:sldMk cId="1282988099" sldId="322"/>
            <ac:spMk id="14" creationId="{F94ADCAE-8186-609F-F9B2-9FB8017AAF63}"/>
          </ac:spMkLst>
        </pc:spChg>
        <pc:spChg chg="add mod">
          <ac:chgData name="Chittaranjan Hens" userId="6fc03958433e8a43" providerId="LiveId" clId="{361AAD38-EB23-4B3F-8CB0-A8A323FC121E}" dt="2023-11-27T19:24:10.663" v="6239" actId="1076"/>
          <ac:spMkLst>
            <pc:docMk/>
            <pc:sldMk cId="1282988099" sldId="322"/>
            <ac:spMk id="16" creationId="{66CAB7FD-9C49-06FE-1FEF-FF6A53E00E7B}"/>
          </ac:spMkLst>
        </pc:spChg>
        <pc:spChg chg="add mod">
          <ac:chgData name="Chittaranjan Hens" userId="6fc03958433e8a43" providerId="LiveId" clId="{361AAD38-EB23-4B3F-8CB0-A8A323FC121E}" dt="2023-11-27T19:32:51.366" v="6270" actId="20577"/>
          <ac:spMkLst>
            <pc:docMk/>
            <pc:sldMk cId="1282988099" sldId="322"/>
            <ac:spMk id="20" creationId="{63980826-9A33-A0A9-5C06-5D24CBC428E1}"/>
          </ac:spMkLst>
        </pc:spChg>
        <pc:picChg chg="add mod modCrop">
          <ac:chgData name="Chittaranjan Hens" userId="6fc03958433e8a43" providerId="LiveId" clId="{361AAD38-EB23-4B3F-8CB0-A8A323FC121E}" dt="2023-11-27T19:27:43.796" v="6247"/>
          <ac:picMkLst>
            <pc:docMk/>
            <pc:sldMk cId="1282988099" sldId="322"/>
            <ac:picMk id="5" creationId="{A26899B1-9180-DF3C-114C-5029874B8CA9}"/>
          </ac:picMkLst>
        </pc:picChg>
        <pc:picChg chg="mod">
          <ac:chgData name="Chittaranjan Hens" userId="6fc03958433e8a43" providerId="LiveId" clId="{361AAD38-EB23-4B3F-8CB0-A8A323FC121E}" dt="2023-11-26T20:07:42.484" v="5900" actId="1076"/>
          <ac:picMkLst>
            <pc:docMk/>
            <pc:sldMk cId="1282988099" sldId="322"/>
            <ac:picMk id="6" creationId="{8FD15AE6-A261-EE60-60A7-0E7FDD8D6011}"/>
          </ac:picMkLst>
        </pc:picChg>
        <pc:picChg chg="add del mod modCrop">
          <ac:chgData name="Chittaranjan Hens" userId="6fc03958433e8a43" providerId="LiveId" clId="{361AAD38-EB23-4B3F-8CB0-A8A323FC121E}" dt="2023-11-27T19:27:02.542" v="6243" actId="478"/>
          <ac:picMkLst>
            <pc:docMk/>
            <pc:sldMk cId="1282988099" sldId="322"/>
            <ac:picMk id="11" creationId="{B2B65DA6-5765-0B27-7620-DE2B99548BD2}"/>
          </ac:picMkLst>
        </pc:picChg>
        <pc:picChg chg="add mod">
          <ac:chgData name="Chittaranjan Hens" userId="6fc03958433e8a43" providerId="LiveId" clId="{361AAD38-EB23-4B3F-8CB0-A8A323FC121E}" dt="2023-11-27T19:27:35.793" v="6246"/>
          <ac:picMkLst>
            <pc:docMk/>
            <pc:sldMk cId="1282988099" sldId="322"/>
            <ac:picMk id="18" creationId="{B3321A9D-34A8-7395-544B-AD2C88B81CF6}"/>
          </ac:picMkLst>
        </pc:picChg>
        <pc:picChg chg="add del mod">
          <ac:chgData name="Chittaranjan Hens" userId="6fc03958433e8a43" providerId="LiveId" clId="{361AAD38-EB23-4B3F-8CB0-A8A323FC121E}" dt="2023-11-27T19:36:12.459" v="6273" actId="21"/>
          <ac:picMkLst>
            <pc:docMk/>
            <pc:sldMk cId="1282988099" sldId="322"/>
            <ac:picMk id="22" creationId="{58219B19-94C3-2BA0-AC8C-8C7938ECAFC7}"/>
          </ac:picMkLst>
        </pc:picChg>
      </pc:sldChg>
      <pc:sldChg chg="addSp modSp add mod modAnim">
        <pc:chgData name="Chittaranjan Hens" userId="6fc03958433e8a43" providerId="LiveId" clId="{361AAD38-EB23-4B3F-8CB0-A8A323FC121E}" dt="2023-11-29T10:06:25.218" v="6350" actId="1076"/>
        <pc:sldMkLst>
          <pc:docMk/>
          <pc:sldMk cId="1230268174" sldId="323"/>
        </pc:sldMkLst>
        <pc:picChg chg="add mod">
          <ac:chgData name="Chittaranjan Hens" userId="6fc03958433e8a43" providerId="LiveId" clId="{361AAD38-EB23-4B3F-8CB0-A8A323FC121E}" dt="2023-11-29T10:06:25.218" v="6350" actId="1076"/>
          <ac:picMkLst>
            <pc:docMk/>
            <pc:sldMk cId="1230268174" sldId="323"/>
            <ac:picMk id="4" creationId="{74286306-5E61-05D9-4A35-68A7CE1B3A38}"/>
          </ac:picMkLst>
        </pc:picChg>
        <pc:picChg chg="add mod">
          <ac:chgData name="Chittaranjan Hens" userId="6fc03958433e8a43" providerId="LiveId" clId="{361AAD38-EB23-4B3F-8CB0-A8A323FC121E}" dt="2023-11-27T19:36:24.015" v="6276"/>
          <ac:picMkLst>
            <pc:docMk/>
            <pc:sldMk cId="1230268174" sldId="323"/>
            <ac:picMk id="8" creationId="{FECFBC85-3B59-3946-8218-474B90782B35}"/>
          </ac:picMkLst>
        </pc:picChg>
      </pc:sldChg>
      <pc:sldChg chg="addSp modSp add del mod">
        <pc:chgData name="Chittaranjan Hens" userId="6fc03958433e8a43" providerId="LiveId" clId="{361AAD38-EB23-4B3F-8CB0-A8A323FC121E}" dt="2023-11-27T19:30:16.698" v="6248" actId="47"/>
        <pc:sldMkLst>
          <pc:docMk/>
          <pc:sldMk cId="1439749724" sldId="323"/>
        </pc:sldMkLst>
        <pc:picChg chg="add mod">
          <ac:chgData name="Chittaranjan Hens" userId="6fc03958433e8a43" providerId="LiveId" clId="{361AAD38-EB23-4B3F-8CB0-A8A323FC121E}" dt="2023-11-26T20:13:38.025" v="5913" actId="1076"/>
          <ac:picMkLst>
            <pc:docMk/>
            <pc:sldMk cId="1439749724" sldId="323"/>
            <ac:picMk id="4" creationId="{9D47203C-BBC2-71E8-7D7D-C6596B3F1C75}"/>
          </ac:picMkLst>
        </pc:picChg>
        <pc:picChg chg="mod">
          <ac:chgData name="Chittaranjan Hens" userId="6fc03958433e8a43" providerId="LiveId" clId="{361AAD38-EB23-4B3F-8CB0-A8A323FC121E}" dt="2023-11-26T20:13:27.090" v="5910" actId="1076"/>
          <ac:picMkLst>
            <pc:docMk/>
            <pc:sldMk cId="1439749724" sldId="323"/>
            <ac:picMk id="11" creationId="{B2B65DA6-5765-0B27-7620-DE2B99548BD2}"/>
          </ac:picMkLst>
        </pc:picChg>
      </pc:sldChg>
      <pc:sldChg chg="delSp add">
        <pc:chgData name="Chittaranjan Hens" userId="6fc03958433e8a43" providerId="LiveId" clId="{361AAD38-EB23-4B3F-8CB0-A8A323FC121E}" dt="2023-11-28T07:12:59.688" v="6325" actId="478"/>
        <pc:sldMkLst>
          <pc:docMk/>
          <pc:sldMk cId="3726194271" sldId="324"/>
        </pc:sldMkLst>
        <pc:picChg chg="del">
          <ac:chgData name="Chittaranjan Hens" userId="6fc03958433e8a43" providerId="LiveId" clId="{361AAD38-EB23-4B3F-8CB0-A8A323FC121E}" dt="2023-11-28T07:12:59.688" v="6325" actId="478"/>
          <ac:picMkLst>
            <pc:docMk/>
            <pc:sldMk cId="3726194271" sldId="324"/>
            <ac:picMk id="1028" creationId="{CC0767C2-C9AB-FC3F-ECA2-422DB954D2FE}"/>
          </ac:picMkLst>
        </pc:picChg>
        <pc:picChg chg="del">
          <ac:chgData name="Chittaranjan Hens" userId="6fc03958433e8a43" providerId="LiveId" clId="{361AAD38-EB23-4B3F-8CB0-A8A323FC121E}" dt="2023-11-28T07:12:57.180" v="6324" actId="478"/>
          <ac:picMkLst>
            <pc:docMk/>
            <pc:sldMk cId="3726194271" sldId="324"/>
            <ac:picMk id="1029" creationId="{A3F34621-E840-FE03-31CE-B1D9BDC5F539}"/>
          </ac:picMkLst>
        </pc:picChg>
        <pc:picChg chg="del">
          <ac:chgData name="Chittaranjan Hens" userId="6fc03958433e8a43" providerId="LiveId" clId="{361AAD38-EB23-4B3F-8CB0-A8A323FC121E}" dt="2023-11-28T07:12:30.260" v="6317" actId="478"/>
          <ac:picMkLst>
            <pc:docMk/>
            <pc:sldMk cId="3726194271" sldId="324"/>
            <ac:picMk id="1030" creationId="{D3FA31F7-1463-0CB2-A370-F273A45A3735}"/>
          </ac:picMkLst>
        </pc:picChg>
        <pc:picChg chg="del">
          <ac:chgData name="Chittaranjan Hens" userId="6fc03958433e8a43" providerId="LiveId" clId="{361AAD38-EB23-4B3F-8CB0-A8A323FC121E}" dt="2023-11-28T07:12:29.199" v="6316" actId="478"/>
          <ac:picMkLst>
            <pc:docMk/>
            <pc:sldMk cId="3726194271" sldId="324"/>
            <ac:picMk id="1031" creationId="{AE6B437A-4ABD-96B4-D121-DD8AB6C306EE}"/>
          </ac:picMkLst>
        </pc:picChg>
      </pc:sldChg>
      <pc:sldChg chg="add">
        <pc:chgData name="Chittaranjan Hens" userId="6fc03958433e8a43" providerId="LiveId" clId="{361AAD38-EB23-4B3F-8CB0-A8A323FC121E}" dt="2023-11-28T07:31:03.606" v="6339" actId="2890"/>
        <pc:sldMkLst>
          <pc:docMk/>
          <pc:sldMk cId="2620451060" sldId="325"/>
        </pc:sldMkLst>
      </pc:sldChg>
      <pc:sldChg chg="addSp modSp add mod">
        <pc:chgData name="Chittaranjan Hens" userId="6fc03958433e8a43" providerId="LiveId" clId="{361AAD38-EB23-4B3F-8CB0-A8A323FC121E}" dt="2023-11-29T10:04:02.625" v="6349" actId="14100"/>
        <pc:sldMkLst>
          <pc:docMk/>
          <pc:sldMk cId="816295808" sldId="326"/>
        </pc:sldMkLst>
        <pc:picChg chg="add mod">
          <ac:chgData name="Chittaranjan Hens" userId="6fc03958433e8a43" providerId="LiveId" clId="{361AAD38-EB23-4B3F-8CB0-A8A323FC121E}" dt="2023-11-29T10:04:02.625" v="6349" actId="14100"/>
          <ac:picMkLst>
            <pc:docMk/>
            <pc:sldMk cId="816295808" sldId="326"/>
            <ac:picMk id="11" creationId="{970A4289-6306-1EC4-8508-DA09ECF48AAD}"/>
          </ac:picMkLst>
        </pc:picChg>
      </pc:sldChg>
      <pc:sldChg chg="addSp delSp modSp add mod">
        <pc:chgData name="Chittaranjan Hens" userId="6fc03958433e8a43" providerId="LiveId" clId="{361AAD38-EB23-4B3F-8CB0-A8A323FC121E}" dt="2023-11-29T11:34:45.275" v="6440" actId="20577"/>
        <pc:sldMkLst>
          <pc:docMk/>
          <pc:sldMk cId="2028167898" sldId="327"/>
        </pc:sldMkLst>
        <pc:spChg chg="add mod">
          <ac:chgData name="Chittaranjan Hens" userId="6fc03958433e8a43" providerId="LiveId" clId="{361AAD38-EB23-4B3F-8CB0-A8A323FC121E}" dt="2023-11-29T11:30:41.971" v="6413" actId="20577"/>
          <ac:spMkLst>
            <pc:docMk/>
            <pc:sldMk cId="2028167898" sldId="327"/>
            <ac:spMk id="2" creationId="{D7FC3E3C-85BB-BA33-FB16-CFBF7EBE228A}"/>
          </ac:spMkLst>
        </pc:spChg>
        <pc:spChg chg="add mod">
          <ac:chgData name="Chittaranjan Hens" userId="6fc03958433e8a43" providerId="LiveId" clId="{361AAD38-EB23-4B3F-8CB0-A8A323FC121E}" dt="2023-11-29T11:34:45.275" v="6440" actId="20577"/>
          <ac:spMkLst>
            <pc:docMk/>
            <pc:sldMk cId="2028167898" sldId="327"/>
            <ac:spMk id="4" creationId="{1EBF89F6-FD38-547B-C216-BFEBCD7841CE}"/>
          </ac:spMkLst>
        </pc:spChg>
        <pc:picChg chg="del">
          <ac:chgData name="Chittaranjan Hens" userId="6fc03958433e8a43" providerId="LiveId" clId="{361AAD38-EB23-4B3F-8CB0-A8A323FC121E}" dt="2023-11-29T11:29:53.130" v="6352" actId="478"/>
          <ac:picMkLst>
            <pc:docMk/>
            <pc:sldMk cId="2028167898" sldId="327"/>
            <ac:picMk id="3" creationId="{31EE19CF-AD3D-43EB-95B3-938B4BC527A0}"/>
          </ac:picMkLst>
        </pc:picChg>
        <pc:picChg chg="add mod">
          <ac:chgData name="Chittaranjan Hens" userId="6fc03958433e8a43" providerId="LiveId" clId="{361AAD38-EB23-4B3F-8CB0-A8A323FC121E}" dt="2023-11-29T11:31:13.939" v="6416" actId="1076"/>
          <ac:picMkLst>
            <pc:docMk/>
            <pc:sldMk cId="2028167898" sldId="327"/>
            <ac:picMk id="5" creationId="{DA541DBD-1F6A-C404-18C6-BB87A4ED3267}"/>
          </ac:picMkLst>
        </pc:picChg>
        <pc:picChg chg="add mod">
          <ac:chgData name="Chittaranjan Hens" userId="6fc03958433e8a43" providerId="LiveId" clId="{361AAD38-EB23-4B3F-8CB0-A8A323FC121E}" dt="2023-11-29T11:32:13.858" v="6421" actId="1076"/>
          <ac:picMkLst>
            <pc:docMk/>
            <pc:sldMk cId="2028167898" sldId="327"/>
            <ac:picMk id="7" creationId="{CA38F036-9F10-0EE1-C452-BE4D12FF527C}"/>
          </ac:picMkLst>
        </pc:picChg>
      </pc:sldChg>
      <pc:sldChg chg="addSp delSp modSp add mod">
        <pc:chgData name="Chittaranjan Hens" userId="6fc03958433e8a43" providerId="LiveId" clId="{361AAD38-EB23-4B3F-8CB0-A8A323FC121E}" dt="2023-11-29T11:34:53.178" v="6441"/>
        <pc:sldMkLst>
          <pc:docMk/>
          <pc:sldMk cId="2101623061" sldId="328"/>
        </pc:sldMkLst>
        <pc:spChg chg="add mod">
          <ac:chgData name="Chittaranjan Hens" userId="6fc03958433e8a43" providerId="LiveId" clId="{361AAD38-EB23-4B3F-8CB0-A8A323FC121E}" dt="2023-11-29T11:34:53.178" v="6441"/>
          <ac:spMkLst>
            <pc:docMk/>
            <pc:sldMk cId="2101623061" sldId="328"/>
            <ac:spMk id="6" creationId="{B4D2320C-056E-8152-800B-143ACB8589FD}"/>
          </ac:spMkLst>
        </pc:spChg>
        <pc:picChg chg="add mod">
          <ac:chgData name="Chittaranjan Hens" userId="6fc03958433e8a43" providerId="LiveId" clId="{361AAD38-EB23-4B3F-8CB0-A8A323FC121E}" dt="2023-11-29T11:33:20.126" v="6428" actId="14100"/>
          <ac:picMkLst>
            <pc:docMk/>
            <pc:sldMk cId="2101623061" sldId="328"/>
            <ac:picMk id="4" creationId="{BCF4EB30-8BDF-BB41-256A-9813E0669524}"/>
          </ac:picMkLst>
        </pc:picChg>
        <pc:picChg chg="del">
          <ac:chgData name="Chittaranjan Hens" userId="6fc03958433e8a43" providerId="LiveId" clId="{361AAD38-EB23-4B3F-8CB0-A8A323FC121E}" dt="2023-11-29T11:33:09.543" v="6423" actId="478"/>
          <ac:picMkLst>
            <pc:docMk/>
            <pc:sldMk cId="2101623061" sldId="328"/>
            <ac:picMk id="5" creationId="{DA541DBD-1F6A-C404-18C6-BB87A4ED3267}"/>
          </ac:picMkLst>
        </pc:picChg>
        <pc:picChg chg="del">
          <ac:chgData name="Chittaranjan Hens" userId="6fc03958433e8a43" providerId="LiveId" clId="{361AAD38-EB23-4B3F-8CB0-A8A323FC121E}" dt="2023-11-29T11:33:09.543" v="6423" actId="478"/>
          <ac:picMkLst>
            <pc:docMk/>
            <pc:sldMk cId="2101623061" sldId="328"/>
            <ac:picMk id="7" creationId="{CA38F036-9F10-0EE1-C452-BE4D12FF527C}"/>
          </ac:picMkLst>
        </pc:picChg>
      </pc:sldChg>
      <pc:sldChg chg="addSp delSp modSp add mod">
        <pc:chgData name="Chittaranjan Hens" userId="6fc03958433e8a43" providerId="LiveId" clId="{361AAD38-EB23-4B3F-8CB0-A8A323FC121E}" dt="2023-11-29T11:34:55.630" v="6442"/>
        <pc:sldMkLst>
          <pc:docMk/>
          <pc:sldMk cId="1148238070" sldId="329"/>
        </pc:sldMkLst>
        <pc:spChg chg="add mod">
          <ac:chgData name="Chittaranjan Hens" userId="6fc03958433e8a43" providerId="LiveId" clId="{361AAD38-EB23-4B3F-8CB0-A8A323FC121E}" dt="2023-11-29T11:34:55.630" v="6442"/>
          <ac:spMkLst>
            <pc:docMk/>
            <pc:sldMk cId="1148238070" sldId="329"/>
            <ac:spMk id="6" creationId="{7E21DEAF-F2A3-7795-CDDB-D8E762CD6708}"/>
          </ac:spMkLst>
        </pc:spChg>
        <pc:picChg chg="del">
          <ac:chgData name="Chittaranjan Hens" userId="6fc03958433e8a43" providerId="LiveId" clId="{361AAD38-EB23-4B3F-8CB0-A8A323FC121E}" dt="2023-11-29T11:33:39.582" v="6430" actId="478"/>
          <ac:picMkLst>
            <pc:docMk/>
            <pc:sldMk cId="1148238070" sldId="329"/>
            <ac:picMk id="4" creationId="{BCF4EB30-8BDF-BB41-256A-9813E0669524}"/>
          </ac:picMkLst>
        </pc:picChg>
        <pc:picChg chg="add mod">
          <ac:chgData name="Chittaranjan Hens" userId="6fc03958433e8a43" providerId="LiveId" clId="{361AAD38-EB23-4B3F-8CB0-A8A323FC121E}" dt="2023-11-29T11:33:56.753" v="6435" actId="1076"/>
          <ac:picMkLst>
            <pc:docMk/>
            <pc:sldMk cId="1148238070" sldId="329"/>
            <ac:picMk id="5" creationId="{072FF969-F0AA-A139-17F3-97BF7DCBCC6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7B9ED-2122-4AD7-9850-70B7063AA74C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EC82C-043B-45CA-ADB0-3A66D31ECA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024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DC9E6-2EFE-B2B9-A614-E02DD5AE4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8DD5653-7CEF-72EE-253D-FDB885F959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A7E91C-621D-4387-B90B-FB36CDB6DE3F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460802" name="Rectangle 2">
            <a:extLst>
              <a:ext uri="{FF2B5EF4-FFF2-40B4-BE49-F238E27FC236}">
                <a16:creationId xmlns:a16="http://schemas.microsoft.com/office/drawing/2014/main" id="{05A7D246-20D2-042B-7EC4-168F6A597E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</p:spPr>
      </p:sp>
      <p:sp>
        <p:nvSpPr>
          <p:cNvPr id="460803" name="Rectangle 3">
            <a:extLst>
              <a:ext uri="{FF2B5EF4-FFF2-40B4-BE49-F238E27FC236}">
                <a16:creationId xmlns:a16="http://schemas.microsoft.com/office/drawing/2014/main" id="{8439C71A-4996-CE89-C0F3-998DF2F4B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6388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2426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8FB0913-614C-D004-FC54-EF6FC7653B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A7E91C-621D-4387-B90B-FB36CDB6DE3F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460802" name="Rectangle 2">
            <a:extLst>
              <a:ext uri="{FF2B5EF4-FFF2-40B4-BE49-F238E27FC236}">
                <a16:creationId xmlns:a16="http://schemas.microsoft.com/office/drawing/2014/main" id="{86E50E0E-9C9E-AE88-B8DA-54AE0CB8F7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</p:spPr>
      </p:sp>
      <p:sp>
        <p:nvSpPr>
          <p:cNvPr id="460803" name="Rectangle 3">
            <a:extLst>
              <a:ext uri="{FF2B5EF4-FFF2-40B4-BE49-F238E27FC236}">
                <a16:creationId xmlns:a16="http://schemas.microsoft.com/office/drawing/2014/main" id="{6A822658-8395-6434-821B-44CB7B68FA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6388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8FB0913-614C-D004-FC54-EF6FC7653B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A7E91C-621D-4387-B90B-FB36CDB6DE3F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460802" name="Rectangle 2">
            <a:extLst>
              <a:ext uri="{FF2B5EF4-FFF2-40B4-BE49-F238E27FC236}">
                <a16:creationId xmlns:a16="http://schemas.microsoft.com/office/drawing/2014/main" id="{86E50E0E-9C9E-AE88-B8DA-54AE0CB8F7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</p:spPr>
      </p:sp>
      <p:sp>
        <p:nvSpPr>
          <p:cNvPr id="460803" name="Rectangle 3">
            <a:extLst>
              <a:ext uri="{FF2B5EF4-FFF2-40B4-BE49-F238E27FC236}">
                <a16:creationId xmlns:a16="http://schemas.microsoft.com/office/drawing/2014/main" id="{6A822658-8395-6434-821B-44CB7B68FA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6388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205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8FB0913-614C-D004-FC54-EF6FC7653B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A7E91C-621D-4387-B90B-FB36CDB6DE3F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460802" name="Rectangle 2">
            <a:extLst>
              <a:ext uri="{FF2B5EF4-FFF2-40B4-BE49-F238E27FC236}">
                <a16:creationId xmlns:a16="http://schemas.microsoft.com/office/drawing/2014/main" id="{86E50E0E-9C9E-AE88-B8DA-54AE0CB8F7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</p:spPr>
      </p:sp>
      <p:sp>
        <p:nvSpPr>
          <p:cNvPr id="460803" name="Rectangle 3">
            <a:extLst>
              <a:ext uri="{FF2B5EF4-FFF2-40B4-BE49-F238E27FC236}">
                <a16:creationId xmlns:a16="http://schemas.microsoft.com/office/drawing/2014/main" id="{6A822658-8395-6434-821B-44CB7B68FA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6388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6635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BCEAE-D884-B07F-62B6-1A5DA9CC6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3B74FB1-B117-1F88-42F0-B5A283716C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A7E91C-621D-4387-B90B-FB36CDB6DE3F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460802" name="Rectangle 2">
            <a:extLst>
              <a:ext uri="{FF2B5EF4-FFF2-40B4-BE49-F238E27FC236}">
                <a16:creationId xmlns:a16="http://schemas.microsoft.com/office/drawing/2014/main" id="{B2F5DCB7-549E-A8FA-09B0-D8C7DD1297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</p:spPr>
      </p:sp>
      <p:sp>
        <p:nvSpPr>
          <p:cNvPr id="460803" name="Rectangle 3">
            <a:extLst>
              <a:ext uri="{FF2B5EF4-FFF2-40B4-BE49-F238E27FC236}">
                <a16:creationId xmlns:a16="http://schemas.microsoft.com/office/drawing/2014/main" id="{2CDB5C66-DB36-A47F-B155-EBAF96F67A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6388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785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8FB0913-614C-D004-FC54-EF6FC7653B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A7E91C-621D-4387-B90B-FB36CDB6DE3F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460802" name="Rectangle 2">
            <a:extLst>
              <a:ext uri="{FF2B5EF4-FFF2-40B4-BE49-F238E27FC236}">
                <a16:creationId xmlns:a16="http://schemas.microsoft.com/office/drawing/2014/main" id="{86E50E0E-9C9E-AE88-B8DA-54AE0CB8F7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4213"/>
            <a:ext cx="6096000" cy="3429000"/>
          </a:xfrm>
          <a:ln/>
        </p:spPr>
      </p:sp>
      <p:sp>
        <p:nvSpPr>
          <p:cNvPr id="460803" name="Rectangle 3">
            <a:extLst>
              <a:ext uri="{FF2B5EF4-FFF2-40B4-BE49-F238E27FC236}">
                <a16:creationId xmlns:a16="http://schemas.microsoft.com/office/drawing/2014/main" id="{6A822658-8395-6434-821B-44CB7B68FA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6388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3886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3733B-8C73-4D16-8994-BE2774CC9D4B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6801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3733B-8C73-4D16-8994-BE2774CC9D4B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102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2B48D60-E5A2-4218-9AC8-554D1C54A5D6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157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8D60-E5A2-4218-9AC8-554D1C54A5D6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00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8D60-E5A2-4218-9AC8-554D1C54A5D6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94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8D60-E5A2-4218-9AC8-554D1C54A5D6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356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8D60-E5A2-4218-9AC8-554D1C54A5D6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618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8D60-E5A2-4218-9AC8-554D1C54A5D6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37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8D60-E5A2-4218-9AC8-554D1C54A5D6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9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8D60-E5A2-4218-9AC8-554D1C54A5D6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03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8D60-E5A2-4218-9AC8-554D1C54A5D6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159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8D60-E5A2-4218-9AC8-554D1C54A5D6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794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8D60-E5A2-4218-9AC8-554D1C54A5D6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645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2B48D60-E5A2-4218-9AC8-554D1C54A5D6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D3426CB-3F41-4F74-8C45-AFA32F0144E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15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29.jpeg"/><Relationship Id="rId7" Type="http://schemas.openxmlformats.org/officeDocument/2006/relationships/image" Target="../media/image130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0.png"/><Relationship Id="rId11" Type="http://schemas.openxmlformats.org/officeDocument/2006/relationships/image" Target="../media/image201.png"/><Relationship Id="rId5" Type="http://schemas.openxmlformats.org/officeDocument/2006/relationships/image" Target="../media/image1100.png"/><Relationship Id="rId10" Type="http://schemas.openxmlformats.org/officeDocument/2006/relationships/image" Target="../media/image210.png"/><Relationship Id="rId4" Type="http://schemas.openxmlformats.org/officeDocument/2006/relationships/image" Target="../media/image30.jpeg"/><Relationship Id="rId9" Type="http://schemas.openxmlformats.org/officeDocument/2006/relationships/image" Target="../media/image19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9.jpe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0.png"/><Relationship Id="rId5" Type="http://schemas.openxmlformats.org/officeDocument/2006/relationships/image" Target="../media/image1100.png"/><Relationship Id="rId10" Type="http://schemas.openxmlformats.org/officeDocument/2006/relationships/image" Target="../media/image240.png"/><Relationship Id="rId4" Type="http://schemas.openxmlformats.org/officeDocument/2006/relationships/image" Target="../media/image30.jpeg"/><Relationship Id="rId9" Type="http://schemas.openxmlformats.org/officeDocument/2006/relationships/image" Target="../media/image23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9014D-1BC1-C573-F45A-0A7908EBE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9" name="Text Box 3">
            <a:extLst>
              <a:ext uri="{FF2B5EF4-FFF2-40B4-BE49-F238E27FC236}">
                <a16:creationId xmlns:a16="http://schemas.microsoft.com/office/drawing/2014/main" id="{BDA6B4D8-2DC7-D77A-7EE7-847B6AC7F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5729" y="1764407"/>
            <a:ext cx="5760846" cy="23103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6000" b="1" i="1" kern="120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Phase Transition</a:t>
            </a:r>
          </a:p>
        </p:txBody>
      </p:sp>
    </p:spTree>
    <p:extLst>
      <p:ext uri="{BB962C8B-B14F-4D97-AF65-F5344CB8AC3E}">
        <p14:creationId xmlns:p14="http://schemas.microsoft.com/office/powerpoint/2010/main" val="327156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61FE1-6CE9-882E-37CD-BD83150B1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081" y="1109363"/>
            <a:ext cx="8985530" cy="1605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435ACE-741A-05E7-FC9C-9B8552042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278" y="3042900"/>
            <a:ext cx="4301135" cy="31540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C7C51C-1D97-7E8E-F524-FEBE89CD1059}"/>
              </a:ext>
            </a:extLst>
          </p:cNvPr>
          <p:cNvSpPr/>
          <p:nvPr/>
        </p:nvSpPr>
        <p:spPr>
          <a:xfrm>
            <a:off x="9734550" y="2152650"/>
            <a:ext cx="523875" cy="409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EC3B576A-0B73-1626-7A89-9C381449E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427" y="73785"/>
            <a:ext cx="949778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40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Percolation in 1-d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6F229C-C671-111A-C0D5-78D4687F6DDC}"/>
                  </a:ext>
                </a:extLst>
              </p:cNvPr>
              <p:cNvSpPr txBox="1"/>
              <p:nvPr/>
            </p:nvSpPr>
            <p:spPr>
              <a:xfrm>
                <a:off x="1182860" y="6155323"/>
                <a:ext cx="982628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Q: Show that (in 1-d lattice), </a:t>
                </a:r>
                <a:r>
                  <a:rPr lang="en-US" sz="1400" b="0" i="0" u="none" strike="noStrike" baseline="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normalized cluster</a:t>
                </a:r>
                <a:r>
                  <a:rPr lang="en-US" sz="1400" b="0" i="0" u="none" strike="noStrike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defined as </a:t>
                </a:r>
                <a:r>
                  <a:rPr lang="en-US" sz="1400" b="0" i="0" u="none" strike="noStrike" baseline="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the number of clusters with size </a:t>
                </a:r>
                <a14:m>
                  <m:oMath xmlns:m="http://schemas.openxmlformats.org/officeDocument/2006/math">
                    <m:r>
                      <a:rPr lang="en-US" sz="1400" b="0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0" i="0" u="none" strike="noStrike" baseline="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 lattice site can be written as </a:t>
                </a: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n_s</a:t>
                </a:r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(p)=(1-p)^2 </a:t>
                </a:r>
                <a:r>
                  <a:rPr lang="en-US" sz="1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p^s</a:t>
                </a:r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 Prove that cut-off cluster size is s_\xi=(</a:t>
                </a:r>
                <a:r>
                  <a:rPr lang="en-US" sz="1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p_c</a:t>
                </a:r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-p)^-1.   Show that sum(s </a:t>
                </a:r>
                <a:r>
                  <a:rPr lang="en-US" sz="1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n_s</a:t>
                </a:r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)=p</a:t>
                </a: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Here  the probability of one site being occupied is 𝑝.</a:t>
                </a:r>
                <a:endParaRPr lang="en-IN" sz="14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6F229C-C671-111A-C0D5-78D4687F6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860" y="6155323"/>
                <a:ext cx="9826280" cy="738664"/>
              </a:xfrm>
              <a:prstGeom prst="rect">
                <a:avLst/>
              </a:prstGeom>
              <a:blipFill>
                <a:blip r:embed="rId4"/>
                <a:stretch>
                  <a:fillRect l="-186" t="-2479" b="-66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81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>
            <a:extLst>
              <a:ext uri="{FF2B5EF4-FFF2-40B4-BE49-F238E27FC236}">
                <a16:creationId xmlns:a16="http://schemas.microsoft.com/office/drawing/2014/main" id="{3D52F340-CB58-93FC-9120-9287D8C9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Symbol" panose="05050102010706020507" pitchFamily="18" charset="2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Symbol" panose="05050102010706020507" pitchFamily="18" charset="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Symbol" panose="05050102010706020507" pitchFamily="18" charset="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Symbol" panose="05050102010706020507" pitchFamily="18" charset="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Symbol" panose="05050102010706020507" pitchFamily="18" charset="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Symbol" panose="05050102010706020507" pitchFamily="18" charset="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Symbol" panose="05050102010706020507" pitchFamily="18" charset="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Symbol" panose="05050102010706020507" pitchFamily="18" charset="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Symbol" panose="05050102010706020507" pitchFamily="18" charset="2"/>
              </a:defRPr>
            </a:lvl9pPr>
          </a:lstStyle>
          <a:p>
            <a:fld id="{28CB140B-5EAC-4EF6-9681-BEEE11FBB5DF}" type="slidenum">
              <a:rPr lang="en-US" altLang="en-US" sz="1400"/>
              <a:pPr/>
              <a:t>11</a:t>
            </a:fld>
            <a:endParaRPr lang="en-US" altLang="en-US" sz="140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CB3ED196-F44F-D786-3321-22EFA0BD4C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7980" y="0"/>
            <a:ext cx="9720072" cy="1499616"/>
          </a:xfrm>
        </p:spPr>
        <p:txBody>
          <a:bodyPr/>
          <a:lstStyle/>
          <a:p>
            <a:r>
              <a:rPr lang="en-US" altLang="en-US" i="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Cluster Size - 1D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1A0B17BA-C1CA-C40C-B614-D30793DD06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7832" y="1143000"/>
            <a:ext cx="9512968" cy="541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In order to discuss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clusters</a:t>
            </a:r>
            <a:r>
              <a:rPr lang="en-US" altLang="en-US" sz="2400" dirty="0">
                <a:ea typeface="ＭＳ Ｐゴシック" panose="020B0600070205080204" pitchFamily="34" charset="-128"/>
              </a:rPr>
              <a:t>, we need some definitions.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This is most easily done in ONE dimension because exact solutions are available for 1D (but not, of course, for higher dimensions!):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every site</a:t>
            </a:r>
            <a:r>
              <a:rPr lang="en-US" altLang="en-US" sz="2400" dirty="0">
                <a:ea typeface="ＭＳ Ｐゴシック" panose="020B0600070205080204" pitchFamily="34" charset="-128"/>
              </a:rPr>
              <a:t> must be occupied for percolation, so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p</a:t>
            </a:r>
            <a:r>
              <a:rPr lang="en-US" altLang="en-US" sz="2400" i="1" baseline="-25000" dirty="0">
                <a:ea typeface="ＭＳ Ｐゴシック" panose="020B0600070205080204" pitchFamily="34" charset="-128"/>
              </a:rPr>
              <a:t>c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 = 1!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“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</a:t>
            </a:r>
            <a:r>
              <a:rPr lang="en-US" altLang="en-US" sz="2400" i="1" baseline="-25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</a:t>
            </a:r>
            <a:r>
              <a:rPr lang="en-US" altLang="en-US" sz="2400" dirty="0">
                <a:ea typeface="ＭＳ Ｐゴシック" panose="020B0600070205080204" pitchFamily="34" charset="-128"/>
              </a:rPr>
              <a:t>” is the number of clusters per lattice site of size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</a:t>
            </a:r>
            <a:r>
              <a:rPr lang="en-US" altLang="en-US" sz="2400" dirty="0">
                <a:ea typeface="ＭＳ Ｐゴシック" panose="020B0600070205080204" pitchFamily="34" charset="-128"/>
              </a:rPr>
              <a:t>.  Note how the definition is given in terms of each individual site.  This quantity is also called the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normalized cluster number</a:t>
            </a:r>
            <a:r>
              <a:rPr lang="en-US" altLang="en-US" sz="2400" dirty="0">
                <a:ea typeface="ＭＳ Ｐゴシック" panose="020B0600070205080204" pitchFamily="34" charset="-128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The probability that a given lattice site is a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member</a:t>
            </a:r>
            <a:r>
              <a:rPr lang="en-US" altLang="en-US" sz="2400" dirty="0">
                <a:ea typeface="ＭＳ Ｐゴシック" panose="020B0600070205080204" pitchFamily="34" charset="-128"/>
              </a:rPr>
              <a:t> of a cluster of size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</a:t>
            </a:r>
            <a:r>
              <a:rPr lang="en-US" altLang="en-US" sz="2400" dirty="0">
                <a:ea typeface="ＭＳ Ｐゴシック" panose="020B0600070205080204" pitchFamily="34" charset="-128"/>
              </a:rPr>
              <a:t> is given by the product of the cluster size and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</a:t>
            </a:r>
            <a:r>
              <a:rPr lang="en-US" altLang="en-US" sz="2400" i="1" baseline="-25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</a:t>
            </a:r>
            <a:r>
              <a:rPr lang="en-US" altLang="en-US" sz="2400" dirty="0">
                <a:ea typeface="ＭＳ Ｐゴシック" panose="020B0600070205080204" pitchFamily="34" charset="-128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These probabilities are related to the occupation probability in a simple way:  </a:t>
            </a:r>
            <a:r>
              <a:rPr lang="en-US" altLang="en-US" sz="2400" i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</a:t>
            </a:r>
            <a:r>
              <a:rPr lang="en-US" altLang="en-US" sz="2400" i="1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=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i="1" dirty="0">
                <a:latin typeface="Symbol" panose="05050102010706020507" pitchFamily="18" charset="2"/>
                <a:ea typeface="ＭＳ Ｐゴシック" panose="020B0600070205080204" pitchFamily="34" charset="-128"/>
                <a:sym typeface="Symbol" panose="05050102010706020507" pitchFamily="18" charset="2"/>
              </a:rPr>
              <a:t></a:t>
            </a:r>
            <a:r>
              <a:rPr lang="en-US" altLang="en-US" sz="2400" i="1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</a:t>
            </a:r>
            <a:r>
              <a:rPr lang="en-US" altLang="en-US" sz="2400" i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</a:t>
            </a:r>
            <a:r>
              <a:rPr lang="en-US" altLang="en-US" sz="2400" i="1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</a:t>
            </a:r>
            <a:r>
              <a:rPr lang="en-US" altLang="en-US" sz="2400" i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en-US" sz="2400" i="1" dirty="0">
                <a:ea typeface="ＭＳ Ｐゴシック" panose="020B0600070205080204" pitchFamily="34" charset="-128"/>
              </a:rPr>
              <a:t>[Stauffer p. 21]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>
            <a:extLst>
              <a:ext uri="{FF2B5EF4-FFF2-40B4-BE49-F238E27FC236}">
                <a16:creationId xmlns:a16="http://schemas.microsoft.com/office/drawing/2014/main" id="{DF724EA6-A652-5E60-02BA-E192C224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Symbol" panose="05050102010706020507" pitchFamily="18" charset="2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Symbol" panose="05050102010706020507" pitchFamily="18" charset="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Symbol" panose="05050102010706020507" pitchFamily="18" charset="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Symbol" panose="05050102010706020507" pitchFamily="18" charset="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Symbol" panose="05050102010706020507" pitchFamily="18" charset="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Symbol" panose="05050102010706020507" pitchFamily="18" charset="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Symbol" panose="05050102010706020507" pitchFamily="18" charset="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Symbol" panose="05050102010706020507" pitchFamily="18" charset="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Symbol" panose="05050102010706020507" pitchFamily="18" charset="2"/>
              </a:defRPr>
            </a:lvl9pPr>
          </a:lstStyle>
          <a:p>
            <a:fld id="{339C1A25-3BA4-4C5B-A991-B906CF856D52}" type="slidenum">
              <a:rPr lang="en-US" altLang="en-US" sz="1400"/>
              <a:pPr/>
              <a:t>12</a:t>
            </a:fld>
            <a:endParaRPr lang="en-US" altLang="en-US" sz="14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D1076DC5-B050-4958-598C-3EE970CBB9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6212" y="0"/>
            <a:ext cx="9720072" cy="1499616"/>
          </a:xfrm>
        </p:spPr>
        <p:txBody>
          <a:bodyPr/>
          <a:lstStyle/>
          <a:p>
            <a:r>
              <a:rPr lang="en-US" altLang="en-US" i="0" dirty="0">
                <a:ea typeface="ＭＳ Ｐゴシック" panose="020B0600070205080204" pitchFamily="34" charset="-128"/>
              </a:rPr>
              <a:t>Cluster Size - 1D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BA8B8832-6C2F-2695-7454-ED8C6817F2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5242" y="1447800"/>
            <a:ext cx="8746958" cy="43434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altLang="en-US" sz="2400" dirty="0">
                <a:ea typeface="ＭＳ Ｐゴシック" panose="020B0600070205080204" pitchFamily="34" charset="-128"/>
              </a:rPr>
              <a:t>The probability, </a:t>
            </a:r>
            <a:r>
              <a:rPr lang="en-US" altLang="ja-JP" sz="2400" i="1" dirty="0">
                <a:latin typeface="Times" panose="02020603050405020304" pitchFamily="18" charset="0"/>
                <a:ea typeface="ＭＳ Ｐゴシック" panose="020B0600070205080204" pitchFamily="34" charset="-128"/>
              </a:rPr>
              <a:t>n</a:t>
            </a:r>
            <a:r>
              <a:rPr lang="en-US" altLang="ja-JP" sz="2400" i="1" baseline="-25000" dirty="0">
                <a:latin typeface="Times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ja-JP" sz="2400" i="1" dirty="0">
                <a:ea typeface="ＭＳ Ｐゴシック" panose="020B0600070205080204" pitchFamily="34" charset="-128"/>
              </a:rPr>
              <a:t>,</a:t>
            </a:r>
            <a:r>
              <a:rPr lang="en-US" altLang="en-US" sz="2400" dirty="0">
                <a:ea typeface="ＭＳ Ｐゴシック" panose="020B0600070205080204" pitchFamily="34" charset="-128"/>
              </a:rPr>
              <a:t> that a given site belongs to a cluster of size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s</a:t>
            </a:r>
            <a:r>
              <a:rPr lang="en-US" altLang="en-US" sz="2400" dirty="0">
                <a:ea typeface="ＭＳ Ｐゴシック" panose="020B0600070205080204" pitchFamily="34" charset="-128"/>
              </a:rPr>
              <a:t>, is given by dividing the probability that that site belongs to that size class, </a:t>
            </a:r>
            <a:r>
              <a:rPr lang="en-US" altLang="en-US" sz="2400" i="1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w</a:t>
            </a:r>
            <a:r>
              <a:rPr lang="en-US" altLang="en-US" sz="2400" i="1" baseline="-25000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,</a:t>
            </a:r>
            <a:r>
              <a:rPr lang="en-US" altLang="en-US" sz="2400" dirty="0">
                <a:ea typeface="ＭＳ Ｐゴシック" panose="020B0600070205080204" pitchFamily="34" charset="-128"/>
              </a:rPr>
              <a:t> and dividing it by the occupation probability,</a:t>
            </a:r>
            <a:r>
              <a:rPr lang="en-US" altLang="en-US" sz="2400" dirty="0">
                <a:latin typeface="Times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en-US" sz="2400" i="1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p</a:t>
            </a:r>
            <a:r>
              <a:rPr lang="en-US" altLang="en-US" sz="2400" i="1" baseline="-25000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en-US" sz="2400" dirty="0">
                <a:ea typeface="ＭＳ Ｐゴシック" panose="020B0600070205080204" pitchFamily="34" charset="-128"/>
              </a:rPr>
              <a:t>:   </a:t>
            </a:r>
            <a:r>
              <a:rPr lang="en-US" altLang="en-US" sz="2400" i="1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w</a:t>
            </a:r>
            <a:r>
              <a:rPr lang="en-US" altLang="en-US" sz="2400" i="1" baseline="-25000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en-US" sz="2400" i="1" dirty="0">
                <a:latin typeface="Times" panose="02020603050405020304" pitchFamily="18" charset="0"/>
                <a:ea typeface="ＭＳ Ｐゴシック" panose="020B0600070205080204" pitchFamily="34" charset="-128"/>
              </a:rPr>
              <a:t> = </a:t>
            </a:r>
            <a:r>
              <a:rPr lang="en-US" altLang="en-US" sz="2400" i="1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n</a:t>
            </a:r>
            <a:r>
              <a:rPr lang="en-US" altLang="en-US" sz="2400" i="1" baseline="-25000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en-US" sz="2400" i="1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en-US" sz="2400" i="1" dirty="0">
                <a:latin typeface="Times" panose="02020603050405020304" pitchFamily="18" charset="0"/>
                <a:ea typeface="ＭＳ Ｐゴシック" panose="020B0600070205080204" pitchFamily="34" charset="-128"/>
              </a:rPr>
              <a:t> / </a:t>
            </a:r>
            <a:r>
              <a:rPr lang="en-US" altLang="en-US" sz="2400" i="1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p</a:t>
            </a:r>
            <a:r>
              <a:rPr lang="en-US" altLang="en-US" sz="2400" i="1" baseline="-25000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en-US" sz="2400" i="1" dirty="0">
                <a:latin typeface="Times" panose="02020603050405020304" pitchFamily="18" charset="0"/>
                <a:ea typeface="ＭＳ Ｐゴシック" panose="020B0600070205080204" pitchFamily="34" charset="-128"/>
              </a:rPr>
              <a:t> = </a:t>
            </a:r>
            <a:r>
              <a:rPr lang="en-US" altLang="en-US" sz="2400" i="1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n</a:t>
            </a:r>
            <a:r>
              <a:rPr lang="en-US" altLang="en-US" sz="2400" i="1" baseline="-25000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en-US" sz="2400" i="1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en-US" sz="2400" i="1" dirty="0">
                <a:latin typeface="Times" panose="02020603050405020304" pitchFamily="18" charset="0"/>
                <a:ea typeface="ＭＳ Ｐゴシック" panose="020B0600070205080204" pitchFamily="34" charset="-128"/>
              </a:rPr>
              <a:t> / </a:t>
            </a:r>
            <a:r>
              <a:rPr lang="en-US" altLang="en-US" sz="2400" i="1" dirty="0">
                <a:latin typeface="Symbol" panose="05050102010706020507" pitchFamily="18" charset="2"/>
                <a:ea typeface="ＭＳ Ｐゴシック" panose="020B0600070205080204" pitchFamily="34" charset="-128"/>
                <a:sym typeface="Symbol" panose="05050102010706020507" pitchFamily="18" charset="2"/>
              </a:rPr>
              <a:t></a:t>
            </a:r>
            <a:r>
              <a:rPr lang="en-US" altLang="en-US" sz="2400" i="1" baseline="-25000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en-US" sz="2400" i="1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n</a:t>
            </a:r>
            <a:r>
              <a:rPr lang="en-US" altLang="en-US" sz="2400" i="1" baseline="-25000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en-US" sz="2400" i="1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.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spcAft>
                <a:spcPts val="1200"/>
              </a:spcAft>
            </a:pPr>
            <a:r>
              <a:rPr lang="en-US" altLang="en-US" sz="2400" dirty="0">
                <a:ea typeface="ＭＳ Ｐゴシック" panose="020B0600070205080204" pitchFamily="34" charset="-128"/>
              </a:rPr>
              <a:t>Thus, the average cluster size, </a:t>
            </a:r>
            <a:r>
              <a:rPr lang="en-US" altLang="en-US" sz="2400" i="1" dirty="0">
                <a:latin typeface="Times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en-US" sz="2400" dirty="0">
                <a:ea typeface="ＭＳ Ｐゴシック" panose="020B0600070205080204" pitchFamily="34" charset="-128"/>
              </a:rPr>
              <a:t>, is given by: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r>
              <a:rPr lang="en-US" altLang="en-US" sz="2400" i="1" dirty="0">
                <a:latin typeface="Times" panose="02020603050405020304" pitchFamily="18" charset="0"/>
                <a:ea typeface="ＭＳ Ｐゴシック" panose="020B0600070205080204" pitchFamily="34" charset="-128"/>
              </a:rPr>
              <a:t>S = </a:t>
            </a:r>
            <a:r>
              <a:rPr lang="en-US" altLang="en-US" sz="2400" i="1" dirty="0">
                <a:latin typeface="Symbol" panose="05050102010706020507" pitchFamily="18" charset="2"/>
                <a:ea typeface="ＭＳ Ｐゴシック" panose="020B0600070205080204" pitchFamily="34" charset="-128"/>
                <a:sym typeface="Symbol" panose="05050102010706020507" pitchFamily="18" charset="2"/>
              </a:rPr>
              <a:t></a:t>
            </a:r>
            <a:r>
              <a:rPr lang="en-US" altLang="en-US" sz="2400" i="1" baseline="-25000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en-US" sz="2400" i="1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w</a:t>
            </a:r>
            <a:r>
              <a:rPr lang="en-US" altLang="en-US" sz="2400" i="1" baseline="-25000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en-US" sz="2400" i="1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en-US" sz="2400" i="1" dirty="0">
                <a:latin typeface="Times" panose="02020603050405020304" pitchFamily="18" charset="0"/>
                <a:ea typeface="ＭＳ Ｐゴシック" panose="020B0600070205080204" pitchFamily="34" charset="-128"/>
              </a:rPr>
              <a:t> = </a:t>
            </a:r>
            <a:r>
              <a:rPr lang="en-US" altLang="en-US" sz="2400" i="1" dirty="0">
                <a:latin typeface="Symbol" panose="05050102010706020507" pitchFamily="18" charset="2"/>
                <a:ea typeface="ＭＳ Ｐゴシック" panose="020B0600070205080204" pitchFamily="34" charset="-128"/>
                <a:sym typeface="Symbol" panose="05050102010706020507" pitchFamily="18" charset="2"/>
              </a:rPr>
              <a:t></a:t>
            </a:r>
            <a:r>
              <a:rPr lang="en-US" altLang="en-US" sz="2400" i="1" baseline="-25000" dirty="0">
                <a:latin typeface="Times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en-US" sz="2400" i="1" dirty="0">
                <a:latin typeface="Times" panose="02020603050405020304" pitchFamily="18" charset="0"/>
                <a:ea typeface="ＭＳ Ｐゴシック" panose="020B0600070205080204" pitchFamily="34" charset="-128"/>
              </a:rPr>
              <a:t>{n</a:t>
            </a:r>
            <a:r>
              <a:rPr lang="en-US" altLang="en-US" sz="2400" i="1" baseline="-25000" dirty="0">
                <a:latin typeface="Times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en-US" sz="2400" i="1" dirty="0">
                <a:latin typeface="Times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en-US" sz="2400" i="1" baseline="30000" dirty="0">
                <a:latin typeface="Times" panose="02020603050405020304" pitchFamily="18" charset="0"/>
                <a:ea typeface="ＭＳ Ｐゴシック" panose="020B0600070205080204" pitchFamily="34" charset="-128"/>
              </a:rPr>
              <a:t>2</a:t>
            </a:r>
            <a:r>
              <a:rPr lang="en-US" altLang="en-US" sz="2400" i="1" dirty="0">
                <a:latin typeface="Times" panose="02020603050405020304" pitchFamily="18" charset="0"/>
                <a:ea typeface="ＭＳ Ｐゴシック" panose="020B0600070205080204" pitchFamily="34" charset="-128"/>
              </a:rPr>
              <a:t>/ </a:t>
            </a:r>
            <a:r>
              <a:rPr lang="en-US" altLang="en-US" sz="2400" i="1" dirty="0">
                <a:latin typeface="Symbol" panose="05050102010706020507" pitchFamily="18" charset="2"/>
                <a:ea typeface="ＭＳ Ｐゴシック" panose="020B0600070205080204" pitchFamily="34" charset="-128"/>
                <a:sym typeface="Symbol" panose="05050102010706020507" pitchFamily="18" charset="2"/>
              </a:rPr>
              <a:t></a:t>
            </a:r>
            <a:r>
              <a:rPr lang="en-US" altLang="en-US" sz="2400" i="1" baseline="-25000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en-US" sz="2400" i="1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n</a:t>
            </a:r>
            <a:r>
              <a:rPr lang="en-US" altLang="en-US" sz="2400" i="1" baseline="-25000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en-US" sz="2400" i="1" dirty="0" err="1">
                <a:latin typeface="Times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US" altLang="en-US" sz="2400" i="1" dirty="0">
                <a:latin typeface="Times" panose="02020603050405020304" pitchFamily="18" charset="0"/>
                <a:ea typeface="ＭＳ Ｐゴシック" panose="020B0600070205080204" pitchFamily="34" charset="-128"/>
              </a:rPr>
              <a:t>}.</a:t>
            </a:r>
            <a:endParaRPr lang="en-US" altLang="en-US" sz="2400" i="1" dirty="0">
              <a:ea typeface="ＭＳ Ｐゴシック" panose="020B0600070205080204" pitchFamily="34" charset="-128"/>
            </a:endParaRPr>
          </a:p>
          <a:p>
            <a:pPr>
              <a:spcAft>
                <a:spcPts val="1200"/>
              </a:spcAft>
            </a:pPr>
            <a:r>
              <a:rPr lang="en-US" altLang="en-US" sz="2400" dirty="0">
                <a:ea typeface="ＭＳ Ｐゴシック" panose="020B0600070205080204" pitchFamily="34" charset="-128"/>
              </a:rPr>
              <a:t>This definition of cluster size is also valid for higher dimensions (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d&gt;1</a:t>
            </a:r>
            <a:r>
              <a:rPr lang="en-US" altLang="en-US" sz="2400" dirty="0">
                <a:ea typeface="ＭＳ Ｐゴシック" panose="020B0600070205080204" pitchFamily="34" charset="-128"/>
              </a:rPr>
              <a:t>) although the infinite cluster must be excluded from the sums.</a:t>
            </a:r>
            <a:endParaRPr lang="en-US" altLang="en-US" sz="2400" i="1" dirty="0">
              <a:ea typeface="ＭＳ Ｐゴシック" panose="020B0600070205080204" pitchFamily="34" charset="-128"/>
            </a:endParaRPr>
          </a:p>
          <a:p>
            <a:pPr>
              <a:spcAft>
                <a:spcPts val="1200"/>
              </a:spcAft>
            </a:pPr>
            <a:r>
              <a:rPr lang="en-US" altLang="en-US" sz="2400" i="1" dirty="0">
                <a:ea typeface="ＭＳ Ｐゴシック" panose="020B0600070205080204" pitchFamily="34" charset="-128"/>
              </a:rPr>
              <a:t>Lattice animals </a:t>
            </a:r>
            <a:r>
              <a:rPr lang="en-US" altLang="en-US" sz="2400" dirty="0">
                <a:ea typeface="ＭＳ Ｐゴシック" panose="020B0600070205080204" pitchFamily="34" charset="-128"/>
              </a:rPr>
              <a:t>are very similar but derived from graph theory.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C7C51C-1D97-7E8E-F524-FEBE89CD1059}"/>
              </a:ext>
            </a:extLst>
          </p:cNvPr>
          <p:cNvSpPr/>
          <p:nvPr/>
        </p:nvSpPr>
        <p:spPr>
          <a:xfrm>
            <a:off x="9734550" y="2152650"/>
            <a:ext cx="523875" cy="409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EC3B576A-0B73-1626-7A89-9C381449E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427" y="73785"/>
            <a:ext cx="949778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40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Percolation in 1-d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EBEB76-398F-D1D4-3165-9CE2ECC85E68}"/>
                  </a:ext>
                </a:extLst>
              </p:cNvPr>
              <p:cNvSpPr txBox="1"/>
              <p:nvPr/>
            </p:nvSpPr>
            <p:spPr>
              <a:xfrm>
                <a:off x="1099457" y="1480274"/>
                <a:ext cx="9993085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How large on average is a cluster or, equivalently, how large is a cluster on average to which</a:t>
                </a:r>
              </a:p>
              <a:p>
                <a:pPr algn="ctr"/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an occupied site belongs? </a:t>
                </a:r>
              </a:p>
              <a:p>
                <a:pPr algn="l"/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probability that a site is occupied is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The probability that an arbitrary site belongs to an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-cluster</a:t>
                </a:r>
                <a:r>
                  <a:rPr lang="en-US" sz="1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u="none" strike="noStrike" baseline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r>
                      <a:rPr lang="en-US" sz="1800" b="0" i="1" u="none" strike="noStrike" baseline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𝑝</m:t>
                    </m:r>
                    <m:r>
                      <a:rPr lang="en-US" sz="1800" b="0" i="1" u="none" strike="noStrike" baseline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). </m:t>
                    </m:r>
                  </m:oMath>
                </a14:m>
                <a:r>
                  <a:rPr lang="en-US" sz="1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Thus,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baseline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baseline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u="none" strike="noStrike" baseline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1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that the cluster to which an occupied sites belongs contains s sites is</a:t>
                </a: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EBEB76-398F-D1D4-3165-9CE2ECC85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457" y="1480274"/>
                <a:ext cx="9993085" cy="1754326"/>
              </a:xfrm>
              <a:prstGeom prst="rect">
                <a:avLst/>
              </a:prstGeom>
              <a:blipFill>
                <a:blip r:embed="rId2"/>
                <a:stretch>
                  <a:fillRect l="-488" t="-2431" b="-41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C5EAEA9-EE77-437B-5645-F822310D9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735" y="3429000"/>
            <a:ext cx="3675167" cy="9254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23F80E-178E-6F23-6F74-A0D5A000F356}"/>
              </a:ext>
            </a:extLst>
          </p:cNvPr>
          <p:cNvSpPr txBox="1"/>
          <p:nvPr/>
        </p:nvSpPr>
        <p:spPr>
          <a:xfrm>
            <a:off x="2416628" y="4548859"/>
            <a:ext cx="7735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Which is in some sense a "weighting" of relative cluster sizes. 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62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C7C51C-1D97-7E8E-F524-FEBE89CD1059}"/>
              </a:ext>
            </a:extLst>
          </p:cNvPr>
          <p:cNvSpPr/>
          <p:nvPr/>
        </p:nvSpPr>
        <p:spPr>
          <a:xfrm>
            <a:off x="9734550" y="2152650"/>
            <a:ext cx="523875" cy="409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EC3B576A-0B73-1626-7A89-9C381449E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427" y="73785"/>
            <a:ext cx="949778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40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Percolation in 1-d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A0E88-F239-215D-0A13-88A3F3795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670" y="781671"/>
            <a:ext cx="7755817" cy="4245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3B6C3-862C-35B6-FBB6-937F1A34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670" y="5156023"/>
            <a:ext cx="7993842" cy="13576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22DFC9-EECB-EADD-CD4A-753BDBA4044D}"/>
              </a:ext>
            </a:extLst>
          </p:cNvPr>
          <p:cNvSpPr/>
          <p:nvPr/>
        </p:nvSpPr>
        <p:spPr>
          <a:xfrm>
            <a:off x="9433249" y="5701004"/>
            <a:ext cx="563238" cy="3753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4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C7C51C-1D97-7E8E-F524-FEBE89CD1059}"/>
              </a:ext>
            </a:extLst>
          </p:cNvPr>
          <p:cNvSpPr/>
          <p:nvPr/>
        </p:nvSpPr>
        <p:spPr>
          <a:xfrm>
            <a:off x="9734550" y="2152650"/>
            <a:ext cx="523875" cy="409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EC3B576A-0B73-1626-7A89-9C381449E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427" y="73785"/>
            <a:ext cx="949778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40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Percolation in 1-d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C3B6C3-862C-35B6-FBB6-937F1A34D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079" y="1204621"/>
            <a:ext cx="7993842" cy="1357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218405-1CDA-BC7A-6736-F7E00AC86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930" y="3317031"/>
            <a:ext cx="7970777" cy="14322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84A8C4-9207-E359-8D8C-283A89F3AFED}"/>
              </a:ext>
            </a:extLst>
          </p:cNvPr>
          <p:cNvSpPr/>
          <p:nvPr/>
        </p:nvSpPr>
        <p:spPr>
          <a:xfrm>
            <a:off x="9330816" y="1695760"/>
            <a:ext cx="563238" cy="3753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D9189-6B26-E2C4-74B6-43B50801CF4C}"/>
              </a:ext>
            </a:extLst>
          </p:cNvPr>
          <p:cNvSpPr/>
          <p:nvPr/>
        </p:nvSpPr>
        <p:spPr>
          <a:xfrm>
            <a:off x="9452931" y="3845492"/>
            <a:ext cx="563238" cy="3753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677C6C-7EE1-AE68-68C1-299B59AF9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050" y="3662974"/>
            <a:ext cx="3524237" cy="286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7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C7C51C-1D97-7E8E-F524-FEBE89CD1059}"/>
              </a:ext>
            </a:extLst>
          </p:cNvPr>
          <p:cNvSpPr/>
          <p:nvPr/>
        </p:nvSpPr>
        <p:spPr>
          <a:xfrm>
            <a:off x="9734550" y="2152650"/>
            <a:ext cx="523875" cy="409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EC3B576A-0B73-1626-7A89-9C381449E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427" y="73785"/>
            <a:ext cx="949778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40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Percolation in Bethe Lattice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4A8C4-9207-E359-8D8C-283A89F3AFED}"/>
              </a:ext>
            </a:extLst>
          </p:cNvPr>
          <p:cNvSpPr/>
          <p:nvPr/>
        </p:nvSpPr>
        <p:spPr>
          <a:xfrm>
            <a:off x="9330816" y="1695760"/>
            <a:ext cx="563238" cy="3753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D9189-6B26-E2C4-74B6-43B50801CF4C}"/>
              </a:ext>
            </a:extLst>
          </p:cNvPr>
          <p:cNvSpPr/>
          <p:nvPr/>
        </p:nvSpPr>
        <p:spPr>
          <a:xfrm>
            <a:off x="9452931" y="3845492"/>
            <a:ext cx="563238" cy="3753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1EB42-7FA5-C386-3F6C-886DE3F7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480" y="864611"/>
            <a:ext cx="6267040" cy="4270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79E194-FA52-FC8D-5E5E-616FB0CD4E46}"/>
                  </a:ext>
                </a:extLst>
              </p:cNvPr>
              <p:cNvSpPr txBox="1"/>
              <p:nvPr/>
            </p:nvSpPr>
            <p:spPr>
              <a:xfrm>
                <a:off x="1483567" y="5393224"/>
                <a:ext cx="65710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Each site has z </a:t>
                </a:r>
                <a:r>
                  <a:rPr lang="en-US" sz="1800" b="0" i="0" u="none" strike="noStrike" baseline="0" dirty="0" err="1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neighbouring</a:t>
                </a:r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sites</a:t>
                </a:r>
              </a:p>
              <a:p>
                <a:pPr algn="l"/>
                <a:r>
                  <a:rPr lang="en-US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</a:t>
                </a:r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ach branch gives rise to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𝑧</m:t>
                    </m:r>
                    <m:r>
                      <a:rPr lang="en-US" sz="1800" b="0" i="1" u="none" strike="noStrike" baseline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</m:t>
                    </m:r>
                    <m:r>
                      <a:rPr lang="en-US" sz="1800" b="0" i="1" u="none" strike="noStrike" baseline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other branches</a:t>
                </a:r>
              </a:p>
              <a:p>
                <a:pPr algn="l"/>
                <a:r>
                  <a:rPr lang="en-US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There are no closed loops</a:t>
                </a:r>
              </a:p>
              <a:p>
                <a:pPr algn="l"/>
                <a:r>
                  <a:rPr lang="en-US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Z=3;</a:t>
                </a:r>
                <a:endParaRPr lang="en-IN" dirty="0">
                  <a:solidFill>
                    <a:srgbClr val="0000FF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79E194-FA52-FC8D-5E5E-616FB0CD4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393224"/>
                <a:ext cx="6571084" cy="1200329"/>
              </a:xfrm>
              <a:prstGeom prst="rect">
                <a:avLst/>
              </a:prstGeom>
              <a:blipFill>
                <a:blip r:embed="rId3"/>
                <a:stretch>
                  <a:fillRect l="-742" t="-3553" b="-65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15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C7C51C-1D97-7E8E-F524-FEBE89CD1059}"/>
              </a:ext>
            </a:extLst>
          </p:cNvPr>
          <p:cNvSpPr/>
          <p:nvPr/>
        </p:nvSpPr>
        <p:spPr>
          <a:xfrm>
            <a:off x="9734550" y="2152650"/>
            <a:ext cx="523875" cy="409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EC3B576A-0B73-1626-7A89-9C381449E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427" y="73785"/>
            <a:ext cx="949778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40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Percolation in Bethe Lattice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4A8C4-9207-E359-8D8C-283A89F3AFED}"/>
              </a:ext>
            </a:extLst>
          </p:cNvPr>
          <p:cNvSpPr/>
          <p:nvPr/>
        </p:nvSpPr>
        <p:spPr>
          <a:xfrm>
            <a:off x="9330816" y="1695760"/>
            <a:ext cx="563238" cy="3753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D9189-6B26-E2C4-74B6-43B50801CF4C}"/>
              </a:ext>
            </a:extLst>
          </p:cNvPr>
          <p:cNvSpPr/>
          <p:nvPr/>
        </p:nvSpPr>
        <p:spPr>
          <a:xfrm>
            <a:off x="9452931" y="3845492"/>
            <a:ext cx="563238" cy="3753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1EB42-7FA5-C386-3F6C-886DE3F7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35" y="781671"/>
            <a:ext cx="4330167" cy="2950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A50CCA-8F4F-B7B2-9BDE-5C7B323F24F9}"/>
              </a:ext>
            </a:extLst>
          </p:cNvPr>
          <p:cNvSpPr txBox="1"/>
          <p:nvPr/>
        </p:nvSpPr>
        <p:spPr>
          <a:xfrm>
            <a:off x="953666" y="4336632"/>
            <a:ext cx="1028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800" b="0" i="0" u="none" strike="noStrike" baseline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Q. Prove that,  a) the number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 surface sites relative to the total number of sites approaches a constant.</a:t>
            </a:r>
            <a:endParaRPr lang="en-IN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D0B7B0-47EC-00E5-43FC-2B0E9B38AA6B}"/>
                  </a:ext>
                </a:extLst>
              </p:cNvPr>
              <p:cNvSpPr txBox="1"/>
              <p:nvPr/>
            </p:nvSpPr>
            <p:spPr>
              <a:xfrm>
                <a:off x="1483567" y="5393224"/>
                <a:ext cx="65710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Each site has z </a:t>
                </a:r>
                <a:r>
                  <a:rPr lang="en-US" sz="1800" b="0" i="0" u="none" strike="noStrike" baseline="0" dirty="0" err="1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neighbouring</a:t>
                </a:r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sites</a:t>
                </a:r>
              </a:p>
              <a:p>
                <a:pPr algn="l"/>
                <a:r>
                  <a:rPr lang="en-US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</a:t>
                </a:r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ach branch gives rise to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𝑧</m:t>
                    </m:r>
                    <m:r>
                      <a:rPr lang="en-US" sz="1800" b="0" i="1" u="none" strike="noStrike" baseline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other branches</a:t>
                </a:r>
              </a:p>
              <a:p>
                <a:pPr algn="l"/>
                <a:r>
                  <a:rPr lang="en-US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There are no closed loops</a:t>
                </a:r>
              </a:p>
              <a:p>
                <a:pPr algn="l"/>
                <a:r>
                  <a:rPr lang="en-US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Z=3;</a:t>
                </a:r>
                <a:endParaRPr lang="en-IN" dirty="0">
                  <a:solidFill>
                    <a:srgbClr val="0000FF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D0B7B0-47EC-00E5-43FC-2B0E9B38A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67" y="5393224"/>
                <a:ext cx="6571084" cy="1200329"/>
              </a:xfrm>
              <a:prstGeom prst="rect">
                <a:avLst/>
              </a:prstGeom>
              <a:blipFill>
                <a:blip r:embed="rId3"/>
                <a:stretch>
                  <a:fillRect l="-742" t="-3553" b="-65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620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C7C51C-1D97-7E8E-F524-FEBE89CD1059}"/>
              </a:ext>
            </a:extLst>
          </p:cNvPr>
          <p:cNvSpPr/>
          <p:nvPr/>
        </p:nvSpPr>
        <p:spPr>
          <a:xfrm>
            <a:off x="9734550" y="2152650"/>
            <a:ext cx="523875" cy="409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EC3B576A-0B73-1626-7A89-9C381449E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427" y="73785"/>
            <a:ext cx="949778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40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Percolation in Bethe Lattice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4A8C4-9207-E359-8D8C-283A89F3AFED}"/>
              </a:ext>
            </a:extLst>
          </p:cNvPr>
          <p:cNvSpPr/>
          <p:nvPr/>
        </p:nvSpPr>
        <p:spPr>
          <a:xfrm>
            <a:off x="9330816" y="1695760"/>
            <a:ext cx="563238" cy="3753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D9189-6B26-E2C4-74B6-43B50801CF4C}"/>
              </a:ext>
            </a:extLst>
          </p:cNvPr>
          <p:cNvSpPr/>
          <p:nvPr/>
        </p:nvSpPr>
        <p:spPr>
          <a:xfrm>
            <a:off x="9452931" y="3845492"/>
            <a:ext cx="563238" cy="3753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1EB42-7FA5-C386-3F6C-886DE3F7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" y="677363"/>
            <a:ext cx="4330167" cy="2950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A50CCA-8F4F-B7B2-9BDE-5C7B323F24F9}"/>
              </a:ext>
            </a:extLst>
          </p:cNvPr>
          <p:cNvSpPr txBox="1"/>
          <p:nvPr/>
        </p:nvSpPr>
        <p:spPr>
          <a:xfrm>
            <a:off x="6671388" y="960092"/>
            <a:ext cx="50054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800" b="0" i="0" u="none" strike="noStrike" baseline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Q. Prove that,  a) the number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 surface sites relative to the total number of sites approaches a constant.</a:t>
            </a:r>
            <a:endParaRPr lang="en-IN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EBF259-C11D-455C-6C0C-EC6453699B8D}"/>
                  </a:ext>
                </a:extLst>
              </p:cNvPr>
              <p:cNvSpPr txBox="1"/>
              <p:nvPr/>
            </p:nvSpPr>
            <p:spPr>
              <a:xfrm>
                <a:off x="4809948" y="2340313"/>
                <a:ext cx="7105244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denote the generation, that is, the distance from a “</a:t>
                </a:r>
                <a:r>
                  <a:rPr lang="en-US" sz="1800" b="0" i="0" u="none" strike="noStrike" baseline="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centre</a:t>
                </a:r>
                <a:r>
                  <a:rPr lang="en-US" sz="1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site".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Note, however, that in an infinite  Bethe lattice, all sites are equivalent, so the notion of a “</a:t>
                </a:r>
                <a:r>
                  <a:rPr lang="en-US" dirty="0" err="1">
                    <a:solidFill>
                      <a:srgbClr val="00B05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centre</a:t>
                </a:r>
                <a:r>
                  <a:rPr lang="en-US" dirty="0">
                    <a:solidFill>
                      <a:srgbClr val="00B05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site" is not to be taken literally. </a:t>
                </a:r>
              </a:p>
              <a:p>
                <a:endParaRPr lang="en-US" dirty="0">
                  <a:solidFill>
                    <a:srgbClr val="00B05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 the  figure left, the ” first ring" of three sites belong to generation g = 1, the second “ring" of six sites belongs to the second generation and so on.</a:t>
                </a: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EBF259-C11D-455C-6C0C-EC6453699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948" y="2340313"/>
                <a:ext cx="7105244" cy="2308324"/>
              </a:xfrm>
              <a:prstGeom prst="rect">
                <a:avLst/>
              </a:prstGeom>
              <a:blipFill>
                <a:blip r:embed="rId3"/>
                <a:stretch>
                  <a:fillRect l="-515" t="-1847" r="-772" b="-29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1F031-D8C8-669C-B0E2-DC32A1D97F75}"/>
                  </a:ext>
                </a:extLst>
              </p:cNvPr>
              <p:cNvSpPr txBox="1"/>
              <p:nvPr/>
            </p:nvSpPr>
            <p:spPr>
              <a:xfrm>
                <a:off x="286916" y="4836300"/>
                <a:ext cx="75134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IN" sz="1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total number </a:t>
                </a:r>
                <a:r>
                  <a:rPr lang="en-US" sz="1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of sites in a Bethe lattice consisting of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generations is</a:t>
                </a: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1F031-D8C8-669C-B0E2-DC32A1D97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16" y="4836300"/>
                <a:ext cx="7513475" cy="369332"/>
              </a:xfrm>
              <a:prstGeom prst="rect">
                <a:avLst/>
              </a:prstGeom>
              <a:blipFill>
                <a:blip r:embed="rId4"/>
                <a:stretch>
                  <a:fillRect l="-649" t="-9836" b="-22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9966630-A364-3486-5567-8EC8787E6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866" y="5398504"/>
            <a:ext cx="45910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4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C7C51C-1D97-7E8E-F524-FEBE89CD1059}"/>
              </a:ext>
            </a:extLst>
          </p:cNvPr>
          <p:cNvSpPr/>
          <p:nvPr/>
        </p:nvSpPr>
        <p:spPr>
          <a:xfrm>
            <a:off x="9734550" y="2152650"/>
            <a:ext cx="523875" cy="409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EC3B576A-0B73-1626-7A89-9C381449E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427" y="73785"/>
            <a:ext cx="949778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40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Percolation in Bethe Lattice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4A8C4-9207-E359-8D8C-283A89F3AFED}"/>
              </a:ext>
            </a:extLst>
          </p:cNvPr>
          <p:cNvSpPr/>
          <p:nvPr/>
        </p:nvSpPr>
        <p:spPr>
          <a:xfrm>
            <a:off x="9330816" y="1695760"/>
            <a:ext cx="563238" cy="3753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D9189-6B26-E2C4-74B6-43B50801CF4C}"/>
              </a:ext>
            </a:extLst>
          </p:cNvPr>
          <p:cNvSpPr/>
          <p:nvPr/>
        </p:nvSpPr>
        <p:spPr>
          <a:xfrm>
            <a:off x="9452931" y="3845492"/>
            <a:ext cx="563238" cy="3753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1EB42-7FA5-C386-3F6C-886DE3F7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" y="677363"/>
            <a:ext cx="4330167" cy="2950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A50CCA-8F4F-B7B2-9BDE-5C7B323F24F9}"/>
              </a:ext>
            </a:extLst>
          </p:cNvPr>
          <p:cNvSpPr txBox="1"/>
          <p:nvPr/>
        </p:nvSpPr>
        <p:spPr>
          <a:xfrm>
            <a:off x="6671388" y="960092"/>
            <a:ext cx="50054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800" b="0" i="0" u="none" strike="noStrike" baseline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Q. Prove that,  a) the number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 surface sites relative to the total number of sites approaches a constant.</a:t>
            </a:r>
            <a:endParaRPr lang="en-IN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966630-A364-3486-5567-8EC8787E6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57" y="2105695"/>
            <a:ext cx="5067912" cy="1177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2C0ED8-9427-1091-8811-62DBEC5AA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979" y="3662547"/>
            <a:ext cx="7438890" cy="14021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69772C-1218-5496-F6C3-E06EDCED3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427" y="5464520"/>
            <a:ext cx="9544828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4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twork Technology Background">
            <a:extLst>
              <a:ext uri="{FF2B5EF4-FFF2-40B4-BE49-F238E27FC236}">
                <a16:creationId xmlns:a16="http://schemas.microsoft.com/office/drawing/2014/main" id="{F0B3C94C-AD20-56A2-8EE6-630C76CB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r="-1" b="3428"/>
          <a:stretch/>
        </p:blipFill>
        <p:spPr>
          <a:xfrm>
            <a:off x="0" y="0"/>
            <a:ext cx="12188932" cy="68566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The Ising model">
            <a:extLst>
              <a:ext uri="{FF2B5EF4-FFF2-40B4-BE49-F238E27FC236}">
                <a16:creationId xmlns:a16="http://schemas.microsoft.com/office/drawing/2014/main" id="{AE12BF7B-AD02-048C-C4D1-C8747E4F3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587" y="3911142"/>
            <a:ext cx="3176497" cy="25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64567AC3-5179-56F0-5D13-BA07626FE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7084" y="5934061"/>
                <a:ext cx="3241863" cy="553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 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  </a:t>
                </a:r>
                <a14:m>
                  <m:oMath xmlns:m="http://schemas.openxmlformats.org/officeDocument/2006/math">
                    <m:r>
                      <a:rPr kumimoji="0" lang="en-US" altLang="en-US" sz="16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 is the atomic </a:t>
                </a:r>
                <a:r>
                  <a:rPr kumimoji="0" lang="en-US" altLang="en-US" sz="1400" b="0" i="1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magnetic moment</a:t>
                </a:r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</a:t>
                </a:r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0" lang="en-US" alt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is the net magnetization</a:t>
                </a:r>
              </a:p>
            </p:txBody>
          </p:sp>
        </mc:Choice>
        <mc:Fallback xmlns=""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64567AC3-5179-56F0-5D13-BA07626FE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27084" y="5934061"/>
                <a:ext cx="3241863" cy="553998"/>
              </a:xfrm>
              <a:prstGeom prst="rect">
                <a:avLst/>
              </a:prstGeom>
              <a:blipFill>
                <a:blip r:embed="rId5"/>
                <a:stretch>
                  <a:fillRect l="-565" b="-989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3CD5A1B-2474-64CC-9FD2-77528AA9C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851" y="890601"/>
            <a:ext cx="8100739" cy="290857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A333C57-54BE-FA8F-402F-77E4D0327BD7}"/>
              </a:ext>
            </a:extLst>
          </p:cNvPr>
          <p:cNvSpPr/>
          <p:nvPr/>
        </p:nvSpPr>
        <p:spPr>
          <a:xfrm>
            <a:off x="1576873" y="1045029"/>
            <a:ext cx="475862" cy="4198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187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C7C51C-1D97-7E8E-F524-FEBE89CD1059}"/>
              </a:ext>
            </a:extLst>
          </p:cNvPr>
          <p:cNvSpPr/>
          <p:nvPr/>
        </p:nvSpPr>
        <p:spPr>
          <a:xfrm>
            <a:off x="9734550" y="2152650"/>
            <a:ext cx="523875" cy="409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EC3B576A-0B73-1626-7A89-9C381449E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427" y="73785"/>
            <a:ext cx="949778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40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Percolation in Bethe Lattice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4A8C4-9207-E359-8D8C-283A89F3AFED}"/>
              </a:ext>
            </a:extLst>
          </p:cNvPr>
          <p:cNvSpPr/>
          <p:nvPr/>
        </p:nvSpPr>
        <p:spPr>
          <a:xfrm>
            <a:off x="9330816" y="1695760"/>
            <a:ext cx="563238" cy="3753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D9189-6B26-E2C4-74B6-43B50801CF4C}"/>
              </a:ext>
            </a:extLst>
          </p:cNvPr>
          <p:cNvSpPr/>
          <p:nvPr/>
        </p:nvSpPr>
        <p:spPr>
          <a:xfrm>
            <a:off x="9452931" y="3845492"/>
            <a:ext cx="563238" cy="3753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1EB42-7FA5-C386-3F6C-886DE3F7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" y="677363"/>
            <a:ext cx="4330167" cy="2950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3B601B-9080-AAAB-C326-1F51B89DA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19" y="4033154"/>
            <a:ext cx="10662962" cy="227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49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9" name="Text Box 3">
            <a:extLst>
              <a:ext uri="{FF2B5EF4-FFF2-40B4-BE49-F238E27FC236}">
                <a16:creationId xmlns:a16="http://schemas.microsoft.com/office/drawing/2014/main" id="{71F2790A-DB05-557C-721D-53186DDC0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23" y="0"/>
            <a:ext cx="682923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40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Percolation Theory (in 2-d)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7710DC-94DC-73CB-DC96-542CA6501A33}"/>
                  </a:ext>
                </a:extLst>
              </p:cNvPr>
              <p:cNvSpPr txBox="1"/>
              <p:nvPr/>
            </p:nvSpPr>
            <p:spPr>
              <a:xfrm>
                <a:off x="706016" y="928311"/>
                <a:ext cx="114859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Percolation theory is a branch of statistical physics that deals with the behavior of connected clusters in random systems. The basic idea is to study </a:t>
                </a:r>
                <a:r>
                  <a:rPr lang="en-US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how connectivity emerges in a disordered medium.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model involves a 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lattice or network of sites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and each site is </a:t>
                </a:r>
                <a:r>
                  <a:rPr lang="en-US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occupied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with a certain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or </a:t>
                </a:r>
                <a:r>
                  <a:rPr lang="en-US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vacant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with the complementary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(1−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𝑝</m:t>
                    </m:r>
                  </m:oMath>
                </a14:m>
                <a:r>
                  <a:rPr lang="en-IN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called as </a:t>
                </a:r>
                <a:r>
                  <a:rPr lang="en-IN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occupation probability.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7710DC-94DC-73CB-DC96-542CA6501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16" y="928311"/>
                <a:ext cx="11485984" cy="1200329"/>
              </a:xfrm>
              <a:prstGeom prst="rect">
                <a:avLst/>
              </a:prstGeom>
              <a:blipFill>
                <a:blip r:embed="rId3"/>
                <a:stretch>
                  <a:fillRect l="-372" t="-3046" b="-65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30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9" name="Text Box 3">
            <a:extLst>
              <a:ext uri="{FF2B5EF4-FFF2-40B4-BE49-F238E27FC236}">
                <a16:creationId xmlns:a16="http://schemas.microsoft.com/office/drawing/2014/main" id="{71F2790A-DB05-557C-721D-53186DDC0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23" y="0"/>
            <a:ext cx="432862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40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Percolation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6CBF3D-7A61-2E81-6BB8-3AED143F81E8}"/>
                  </a:ext>
                </a:extLst>
              </p:cNvPr>
              <p:cNvSpPr txBox="1"/>
              <p:nvPr/>
            </p:nvSpPr>
            <p:spPr>
              <a:xfrm>
                <a:off x="706016" y="2536286"/>
                <a:ext cx="114859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most common example is the </a:t>
                </a:r>
                <a:r>
                  <a:rPr lang="en-US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percolation on a square lattice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where sites are connected to their nearest neighbors. </a:t>
                </a:r>
                <a:r>
                  <a:rPr lang="en-US" b="1" i="1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If a cluster of connected sites spans the lattice from one side to another, it is said to percolate.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percolation phase transition occurs at a </a:t>
                </a:r>
                <a:r>
                  <a:rPr lang="en-US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critical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err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),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separating a regime where isolated clusters dominate from a regime where a </a:t>
                </a:r>
                <a:r>
                  <a:rPr lang="en-US" b="1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giant percolating cluster emerges.</a:t>
                </a:r>
                <a:endParaRPr lang="en-IN" b="1" dirty="0">
                  <a:solidFill>
                    <a:srgbClr val="0000FF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6CBF3D-7A61-2E81-6BB8-3AED143F8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16" y="2536286"/>
                <a:ext cx="11485984" cy="1200329"/>
              </a:xfrm>
              <a:prstGeom prst="rect">
                <a:avLst/>
              </a:prstGeom>
              <a:blipFill>
                <a:blip r:embed="rId3"/>
                <a:stretch>
                  <a:fillRect l="-372" t="-3046" r="-743" b="-65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8001AA-DD09-35CA-42E7-E96338A0E9F0}"/>
                  </a:ext>
                </a:extLst>
              </p:cNvPr>
              <p:cNvSpPr txBox="1"/>
              <p:nvPr/>
            </p:nvSpPr>
            <p:spPr>
              <a:xfrm>
                <a:off x="706016" y="928311"/>
                <a:ext cx="114859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Percolation theory is a branch of statistical physics that deals with the behavior of connected clusters in random systems. The basic idea is to study </a:t>
                </a:r>
                <a:r>
                  <a:rPr lang="en-US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how connectivity emerges in a disordered medium.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The model involves a 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lattice or network of sites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and each site is </a:t>
                </a:r>
                <a:r>
                  <a:rPr lang="en-US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occupied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with a certain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or </a:t>
                </a:r>
                <a:r>
                  <a:rPr lang="en-US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vacant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with the complementary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𝑝</m:t>
                    </m:r>
                  </m:oMath>
                </a14:m>
                <a:r>
                  <a:rPr lang="en-IN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called as </a:t>
                </a:r>
                <a:r>
                  <a:rPr lang="en-IN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occupation probability.</a:t>
                </a: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8001AA-DD09-35CA-42E7-E96338A0E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16" y="928311"/>
                <a:ext cx="11485984" cy="1200329"/>
              </a:xfrm>
              <a:prstGeom prst="rect">
                <a:avLst/>
              </a:prstGeom>
              <a:blipFill>
                <a:blip r:embed="rId4"/>
                <a:stretch>
                  <a:fillRect l="-372" t="-3046" b="-65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903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810AD2-4FBC-2E46-7DF1-C911F024E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92DFBB-111F-B8B3-8E0B-152C1A8D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921" y="582959"/>
            <a:ext cx="8239125" cy="4284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FBA9E-34D4-93C9-9FD8-7B7CABDC5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572" y="5614987"/>
            <a:ext cx="2371725" cy="94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23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9" name="Text Box 3">
            <a:extLst>
              <a:ext uri="{FF2B5EF4-FFF2-40B4-BE49-F238E27FC236}">
                <a16:creationId xmlns:a16="http://schemas.microsoft.com/office/drawing/2014/main" id="{71F2790A-DB05-557C-721D-53186DDC0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23" y="0"/>
            <a:ext cx="43286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40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Percolation Theory (contd.)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0BC0F-664C-49DF-A450-88EF551566A9}"/>
              </a:ext>
            </a:extLst>
          </p:cNvPr>
          <p:cNvSpPr txBox="1"/>
          <p:nvPr/>
        </p:nvSpPr>
        <p:spPr>
          <a:xfrm>
            <a:off x="9944100" y="6400800"/>
            <a:ext cx="203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 err="1">
                <a:latin typeface="CMBX12~b"/>
              </a:rPr>
              <a:t>Dr.</a:t>
            </a:r>
            <a:r>
              <a:rPr lang="en-IN" sz="1800" b="0" i="0" u="none" strike="noStrike" baseline="0" dirty="0">
                <a:latin typeface="CMBX12~b"/>
              </a:rPr>
              <a:t> Kim Christensen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A329C-F60D-22A9-80BE-08E38C65B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637" y="1306689"/>
            <a:ext cx="2680725" cy="212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3C716D-EEC1-E2A6-AC5A-E3CEBD709DA6}"/>
                  </a:ext>
                </a:extLst>
              </p:cNvPr>
              <p:cNvSpPr txBox="1"/>
              <p:nvPr/>
            </p:nvSpPr>
            <p:spPr>
              <a:xfrm>
                <a:off x="1968759" y="3670049"/>
                <a:ext cx="906002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Percolation in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square lattice of linear size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 = 5. </m:t>
                    </m:r>
                  </m:oMath>
                </a14:m>
                <a:r>
                  <a:rPr lang="en-US" sz="1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Sites are occupied with probability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In the lattice above, we have one cluster of size 7, a cluster of size 3 and two clusters of size 1 </a:t>
                </a:r>
                <a:r>
                  <a:rPr lang="en-IN" sz="1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(isolated sites).</a:t>
                </a: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3C716D-EEC1-E2A6-AC5A-E3CEBD709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759" y="3670049"/>
                <a:ext cx="9060025" cy="923330"/>
              </a:xfrm>
              <a:prstGeom prst="rect">
                <a:avLst/>
              </a:prstGeom>
              <a:blipFill>
                <a:blip r:embed="rId4"/>
                <a:stretch>
                  <a:fillRect l="-606" t="-3947" r="-471" b="-85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D7082E6-48B1-8716-B67B-BA1EC2E01F5A}"/>
              </a:ext>
            </a:extLst>
          </p:cNvPr>
          <p:cNvSpPr txBox="1"/>
          <p:nvPr/>
        </p:nvSpPr>
        <p:spPr>
          <a:xfrm>
            <a:off x="3545632" y="4834428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cluster is a group of nearest </a:t>
            </a:r>
            <a:r>
              <a:rPr lang="en-US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neighbouring</a:t>
            </a:r>
            <a:r>
              <a:rPr lang="en-US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occupied sites.</a:t>
            </a:r>
            <a:endParaRPr lang="en-IN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26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twork Technology Background">
            <a:extLst>
              <a:ext uri="{FF2B5EF4-FFF2-40B4-BE49-F238E27FC236}">
                <a16:creationId xmlns:a16="http://schemas.microsoft.com/office/drawing/2014/main" id="{65D346DF-3D53-987B-A7CA-BEA0A9C690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-1" b="3428"/>
          <a:stretch/>
        </p:blipFill>
        <p:spPr>
          <a:xfrm>
            <a:off x="-93586" y="1386"/>
            <a:ext cx="12188932" cy="685661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E084EA-3AD2-41E6-B8B2-A152211E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1305-688C-4756-8C50-721FA3D12991}" type="slidenum">
              <a:rPr lang="he-IL" smtClean="0"/>
              <a:t>25</a:t>
            </a:fld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7F075-0029-4B78-B9B6-89F7A65D16D6}"/>
              </a:ext>
            </a:extLst>
          </p:cNvPr>
          <p:cNvSpPr txBox="1"/>
          <p:nvPr/>
        </p:nvSpPr>
        <p:spPr>
          <a:xfrm>
            <a:off x="568848" y="1098687"/>
            <a:ext cx="15568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SIS Dynamics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77283-37FE-BEE7-0D17-7A8B5C56EC80}"/>
              </a:ext>
            </a:extLst>
          </p:cNvPr>
          <p:cNvSpPr txBox="1"/>
          <p:nvPr/>
        </p:nvSpPr>
        <p:spPr>
          <a:xfrm>
            <a:off x="2992010" y="136525"/>
            <a:ext cx="60177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Browallia New" pitchFamily="34" charset="-34"/>
              </a:rPr>
              <a:t>Epidemic Spreading : Modelling</a:t>
            </a:r>
            <a:endParaRPr lang="en-IN" sz="2800" b="1" dirty="0"/>
          </a:p>
        </p:txBody>
      </p:sp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7EDDE352-7C4F-58C1-01C1-70DD93F5D1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05"/>
          <a:stretch/>
        </p:blipFill>
        <p:spPr>
          <a:xfrm>
            <a:off x="4041057" y="861063"/>
            <a:ext cx="3012552" cy="134689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6CB290-A62A-3829-3ED7-B2155694D199}"/>
              </a:ext>
            </a:extLst>
          </p:cNvPr>
          <p:cNvCxnSpPr>
            <a:cxnSpLocks/>
          </p:cNvCxnSpPr>
          <p:nvPr/>
        </p:nvCxnSpPr>
        <p:spPr>
          <a:xfrm>
            <a:off x="5031657" y="1567982"/>
            <a:ext cx="103569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6EE751-C5DC-D19B-956C-33B0C78A9940}"/>
              </a:ext>
            </a:extLst>
          </p:cNvPr>
          <p:cNvCxnSpPr>
            <a:cxnSpLocks/>
          </p:cNvCxnSpPr>
          <p:nvPr/>
        </p:nvCxnSpPr>
        <p:spPr>
          <a:xfrm>
            <a:off x="5096971" y="1888333"/>
            <a:ext cx="87707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4F3FE-3B0E-3D08-55DF-87252E61DF96}"/>
                  </a:ext>
                </a:extLst>
              </p:cNvPr>
              <p:cNvSpPr txBox="1"/>
              <p:nvPr/>
            </p:nvSpPr>
            <p:spPr>
              <a:xfrm>
                <a:off x="568848" y="1567982"/>
                <a:ext cx="1840568" cy="8952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4F3FE-3B0E-3D08-55DF-87252E61D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48" y="1567982"/>
                <a:ext cx="1840568" cy="8952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36543FE-DEC7-CD14-CA8B-DBF34E0AC9B8}"/>
                  </a:ext>
                </a:extLst>
              </p:cNvPr>
              <p:cNvSpPr/>
              <p:nvPr/>
            </p:nvSpPr>
            <p:spPr>
              <a:xfrm>
                <a:off x="568848" y="2595533"/>
                <a:ext cx="1840568" cy="6182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36543FE-DEC7-CD14-CA8B-DBF34E0AC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48" y="2595533"/>
                <a:ext cx="1840568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CD9278D-6BE9-B894-9D0A-26A44F14BAE8}"/>
                  </a:ext>
                </a:extLst>
              </p:cNvPr>
              <p:cNvSpPr/>
              <p:nvPr/>
            </p:nvSpPr>
            <p:spPr>
              <a:xfrm>
                <a:off x="568848" y="3346085"/>
                <a:ext cx="21834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>
                    <a:latin typeface="Cambria" panose="02040503050406030204" pitchFamily="18" charset="0"/>
                    <a:ea typeface="Cambria" panose="02040503050406030204" pitchFamily="18" charset="0"/>
                  </a:rPr>
                  <a:t>(Constant)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CD9278D-6BE9-B894-9D0A-26A44F14B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48" y="3346085"/>
                <a:ext cx="2183400" cy="369332"/>
              </a:xfrm>
              <a:prstGeom prst="rect">
                <a:avLst/>
              </a:prstGeom>
              <a:blipFill>
                <a:blip r:embed="rId7"/>
                <a:stretch>
                  <a:fillRect t="-13333" r="-2514" b="-2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0AB6B6-EB65-26A5-DD2D-39E928E672B5}"/>
                  </a:ext>
                </a:extLst>
              </p:cNvPr>
              <p:cNvSpPr txBox="1"/>
              <p:nvPr/>
            </p:nvSpPr>
            <p:spPr>
              <a:xfrm>
                <a:off x="2920167" y="3641149"/>
                <a:ext cx="4503629" cy="622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/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/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0AB6B6-EB65-26A5-DD2D-39E928E6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167" y="3641149"/>
                <a:ext cx="4503629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A7D5DB-F07F-55FF-2962-12F029981A71}"/>
                  </a:ext>
                </a:extLst>
              </p:cNvPr>
              <p:cNvSpPr txBox="1"/>
              <p:nvPr/>
            </p:nvSpPr>
            <p:spPr>
              <a:xfrm>
                <a:off x="3071850" y="2409273"/>
                <a:ext cx="4503629" cy="622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/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/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A7D5DB-F07F-55FF-2962-12F029981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850" y="2409273"/>
                <a:ext cx="4503629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DD777E-9C51-A5E6-08E5-B5D61F2584ED}"/>
                  </a:ext>
                </a:extLst>
              </p:cNvPr>
              <p:cNvSpPr txBox="1"/>
              <p:nvPr/>
            </p:nvSpPr>
            <p:spPr>
              <a:xfrm>
                <a:off x="2934344" y="4781151"/>
                <a:ext cx="4503629" cy="5214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DD777E-9C51-A5E6-08E5-B5D61F258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344" y="4781151"/>
                <a:ext cx="4503629" cy="5214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70B637-8480-A0E9-A1A7-ABC6E1B4C45F}"/>
                  </a:ext>
                </a:extLst>
              </p:cNvPr>
              <p:cNvSpPr txBox="1"/>
              <p:nvPr/>
            </p:nvSpPr>
            <p:spPr>
              <a:xfrm>
                <a:off x="3615444" y="3124084"/>
                <a:ext cx="309805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70B637-8480-A0E9-A1A7-ABC6E1B4C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444" y="3124084"/>
                <a:ext cx="3098050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488F6C-CBCC-39EC-68B2-32A6F4264052}"/>
                  </a:ext>
                </a:extLst>
              </p:cNvPr>
              <p:cNvSpPr txBox="1"/>
              <p:nvPr/>
            </p:nvSpPr>
            <p:spPr>
              <a:xfrm>
                <a:off x="2845156" y="5528097"/>
                <a:ext cx="4503629" cy="7009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𝑝𝑡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  </m:t>
                          </m:r>
                          <m:r>
                            <m:rPr>
                              <m:nor/>
                            </m:rPr>
                            <a:rPr lang="en-IN" dirty="0">
                              <a:solidFill>
                                <a:srgbClr val="0000FF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488F6C-CBCC-39EC-68B2-32A6F4264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156" y="5528097"/>
                <a:ext cx="4503629" cy="7009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55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twork Technology Background">
            <a:extLst>
              <a:ext uri="{FF2B5EF4-FFF2-40B4-BE49-F238E27FC236}">
                <a16:creationId xmlns:a16="http://schemas.microsoft.com/office/drawing/2014/main" id="{65D346DF-3D53-987B-A7CA-BEA0A9C690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-1" b="3428"/>
          <a:stretch/>
        </p:blipFill>
        <p:spPr>
          <a:xfrm>
            <a:off x="-93586" y="1386"/>
            <a:ext cx="12188932" cy="685661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E084EA-3AD2-41E6-B8B2-A152211E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1305-688C-4756-8C50-721FA3D12991}" type="slidenum">
              <a:rPr lang="he-IL" smtClean="0"/>
              <a:t>26</a:t>
            </a:fld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7F075-0029-4B78-B9B6-89F7A65D16D6}"/>
              </a:ext>
            </a:extLst>
          </p:cNvPr>
          <p:cNvSpPr txBox="1"/>
          <p:nvPr/>
        </p:nvSpPr>
        <p:spPr>
          <a:xfrm>
            <a:off x="568848" y="1098687"/>
            <a:ext cx="15568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SIS Dynamics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77283-37FE-BEE7-0D17-7A8B5C56EC80}"/>
              </a:ext>
            </a:extLst>
          </p:cNvPr>
          <p:cNvSpPr txBox="1"/>
          <p:nvPr/>
        </p:nvSpPr>
        <p:spPr>
          <a:xfrm>
            <a:off x="2992010" y="136525"/>
            <a:ext cx="601774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Browallia New" pitchFamily="34" charset="-34"/>
              </a:rPr>
              <a:t>Epidemic Spreading : Modelling</a:t>
            </a:r>
            <a:endParaRPr lang="en-IN" sz="2800" b="1" dirty="0"/>
          </a:p>
        </p:txBody>
      </p:sp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7EDDE352-7C4F-58C1-01C1-70DD93F5D1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05"/>
          <a:stretch/>
        </p:blipFill>
        <p:spPr>
          <a:xfrm>
            <a:off x="4041057" y="861063"/>
            <a:ext cx="3012552" cy="134689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6CB290-A62A-3829-3ED7-B2155694D199}"/>
              </a:ext>
            </a:extLst>
          </p:cNvPr>
          <p:cNvCxnSpPr>
            <a:cxnSpLocks/>
          </p:cNvCxnSpPr>
          <p:nvPr/>
        </p:nvCxnSpPr>
        <p:spPr>
          <a:xfrm>
            <a:off x="5031657" y="1567982"/>
            <a:ext cx="103569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6EE751-C5DC-D19B-956C-33B0C78A9940}"/>
              </a:ext>
            </a:extLst>
          </p:cNvPr>
          <p:cNvCxnSpPr>
            <a:cxnSpLocks/>
          </p:cNvCxnSpPr>
          <p:nvPr/>
        </p:nvCxnSpPr>
        <p:spPr>
          <a:xfrm>
            <a:off x="5096971" y="1888333"/>
            <a:ext cx="87707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4F3FE-3B0E-3D08-55DF-87252E61DF96}"/>
                  </a:ext>
                </a:extLst>
              </p:cNvPr>
              <p:cNvSpPr txBox="1"/>
              <p:nvPr/>
            </p:nvSpPr>
            <p:spPr>
              <a:xfrm>
                <a:off x="568848" y="1567982"/>
                <a:ext cx="1840568" cy="8952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4F3FE-3B0E-3D08-55DF-87252E61D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48" y="1567982"/>
                <a:ext cx="1840568" cy="8952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36543FE-DEC7-CD14-CA8B-DBF34E0AC9B8}"/>
                  </a:ext>
                </a:extLst>
              </p:cNvPr>
              <p:cNvSpPr/>
              <p:nvPr/>
            </p:nvSpPr>
            <p:spPr>
              <a:xfrm>
                <a:off x="568848" y="2595533"/>
                <a:ext cx="1840568" cy="6182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36543FE-DEC7-CD14-CA8B-DBF34E0AC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48" y="2595533"/>
                <a:ext cx="1840568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CD9278D-6BE9-B894-9D0A-26A44F14BAE8}"/>
                  </a:ext>
                </a:extLst>
              </p:cNvPr>
              <p:cNvSpPr/>
              <p:nvPr/>
            </p:nvSpPr>
            <p:spPr>
              <a:xfrm>
                <a:off x="568848" y="3346085"/>
                <a:ext cx="21834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>
                    <a:latin typeface="Cambria" panose="02040503050406030204" pitchFamily="18" charset="0"/>
                    <a:ea typeface="Cambria" panose="02040503050406030204" pitchFamily="18" charset="0"/>
                  </a:rPr>
                  <a:t>(Constant)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CD9278D-6BE9-B894-9D0A-26A44F14B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48" y="3346085"/>
                <a:ext cx="2183400" cy="369332"/>
              </a:xfrm>
              <a:prstGeom prst="rect">
                <a:avLst/>
              </a:prstGeom>
              <a:blipFill>
                <a:blip r:embed="rId7"/>
                <a:stretch>
                  <a:fillRect t="-13333" r="-2514" b="-2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70B637-8480-A0E9-A1A7-ABC6E1B4C45F}"/>
                  </a:ext>
                </a:extLst>
              </p:cNvPr>
              <p:cNvSpPr txBox="1"/>
              <p:nvPr/>
            </p:nvSpPr>
            <p:spPr>
              <a:xfrm>
                <a:off x="3615444" y="3124084"/>
                <a:ext cx="309805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70B637-8480-A0E9-A1A7-ABC6E1B4C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444" y="3124084"/>
                <a:ext cx="3098050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E51177-1FDD-4925-0CDE-87CA9317E184}"/>
                  </a:ext>
                </a:extLst>
              </p:cNvPr>
              <p:cNvSpPr txBox="1"/>
              <p:nvPr/>
            </p:nvSpPr>
            <p:spPr>
              <a:xfrm>
                <a:off x="3295518" y="3894147"/>
                <a:ext cx="4503629" cy="10307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</m:num>
                        <m:den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E51177-1FDD-4925-0CDE-87CA9317E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18" y="3894147"/>
                <a:ext cx="4503629" cy="10307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51BEFB-A2A8-467E-4DFD-7A13FA09F8F9}"/>
                  </a:ext>
                </a:extLst>
              </p:cNvPr>
              <p:cNvSpPr txBox="1"/>
              <p:nvPr/>
            </p:nvSpPr>
            <p:spPr>
              <a:xfrm>
                <a:off x="3295518" y="5179608"/>
                <a:ext cx="4995156" cy="5330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𝑒𝑒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endemic equilibrium,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IN" dirty="0">
                  <a:solidFill>
                    <a:srgbClr val="0000FF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51BEFB-A2A8-467E-4DFD-7A13FA09F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18" y="5179608"/>
                <a:ext cx="4995156" cy="533095"/>
              </a:xfrm>
              <a:prstGeom prst="rect">
                <a:avLst/>
              </a:prstGeom>
              <a:blipFill>
                <a:blip r:embed="rId10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74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twork Technology Background">
            <a:extLst>
              <a:ext uri="{FF2B5EF4-FFF2-40B4-BE49-F238E27FC236}">
                <a16:creationId xmlns:a16="http://schemas.microsoft.com/office/drawing/2014/main" id="{F0B3C94C-AD20-56A2-8EE6-630C76CB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r="-1" b="3428"/>
          <a:stretch/>
        </p:blipFill>
        <p:spPr>
          <a:xfrm>
            <a:off x="0" y="0"/>
            <a:ext cx="12188932" cy="68566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1C921C-707C-D781-DD03-2C307BD0DD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42442" y="4060122"/>
            <a:ext cx="3993868" cy="2796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3B74A0-EFB4-27C9-DE96-4F71DF81E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97" y="1011114"/>
            <a:ext cx="10540181" cy="319458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7A1F953-2FFE-3C51-0DA5-84EB5D794437}"/>
              </a:ext>
            </a:extLst>
          </p:cNvPr>
          <p:cNvSpPr/>
          <p:nvPr/>
        </p:nvSpPr>
        <p:spPr>
          <a:xfrm>
            <a:off x="708297" y="889816"/>
            <a:ext cx="746451" cy="6404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383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9" name="Text Box 3">
            <a:extLst>
              <a:ext uri="{FF2B5EF4-FFF2-40B4-BE49-F238E27FC236}">
                <a16:creationId xmlns:a16="http://schemas.microsoft.com/office/drawing/2014/main" id="{71F2790A-DB05-557C-721D-53186DDC0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5729" y="1764407"/>
            <a:ext cx="5760846" cy="23103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6000" b="1" i="1" kern="120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Percolation Theory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AD29B2-CF3D-9644-35EF-672AD2C4D3A2}"/>
                  </a:ext>
                </a:extLst>
              </p:cNvPr>
              <p:cNvSpPr txBox="1"/>
              <p:nvPr/>
            </p:nvSpPr>
            <p:spPr>
              <a:xfrm>
                <a:off x="1136003" y="401551"/>
                <a:ext cx="10517932" cy="1538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endParaRPr lang="en-IN" sz="2000" b="0" i="0" u="none" strike="noStrike" baseline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000" b="0" i="0" u="none" strike="noStrike" baseline="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Question: 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If the probability of one site being occupied is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what is probability of two sites next to each other being occupied? </a:t>
                </a:r>
              </a:p>
              <a:p>
                <a:endParaRPr lang="en-US" sz="1800" b="0" i="0" u="none" strike="noStrike" baseline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Since the probability of each site being occupied is independent, it is just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800" b="0" i="1" u="none" strike="noStrike" baseline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AD29B2-CF3D-9644-35EF-672AD2C4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03" y="401551"/>
                <a:ext cx="10517932" cy="1538883"/>
              </a:xfrm>
              <a:prstGeom prst="rect">
                <a:avLst/>
              </a:prstGeom>
              <a:blipFill>
                <a:blip r:embed="rId2"/>
                <a:stretch>
                  <a:fillRect l="-579" b="-5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DCA38D-4ED5-C23E-02C9-1859F4CE2F64}"/>
                  </a:ext>
                </a:extLst>
              </p:cNvPr>
              <p:cNvSpPr txBox="1"/>
              <p:nvPr/>
            </p:nvSpPr>
            <p:spPr>
              <a:xfrm>
                <a:off x="1127449" y="2594245"/>
                <a:ext cx="9937102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endParaRPr lang="en-IN" sz="2000" b="0" i="0" u="none" strike="noStrike" baseline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This generalizes for the probability that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specific sites are occupied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 The probability that a sites neighbor is empty is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endParaRPr lang="en-US" sz="1800" b="0" i="0" u="none" strike="noStrike" baseline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DCA38D-4ED5-C23E-02C9-1859F4CE2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9" y="2594245"/>
                <a:ext cx="9937102" cy="984885"/>
              </a:xfrm>
              <a:prstGeom prst="rect">
                <a:avLst/>
              </a:prstGeom>
              <a:blipFill>
                <a:blip r:embed="rId3"/>
                <a:stretch>
                  <a:fillRect l="-552" b="-86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E1A0AB-A288-959A-4DE7-2E2B12FC6CE8}"/>
                  </a:ext>
                </a:extLst>
              </p:cNvPr>
              <p:cNvSpPr txBox="1"/>
              <p:nvPr/>
            </p:nvSpPr>
            <p:spPr>
              <a:xfrm>
                <a:off x="665583" y="4421452"/>
                <a:ext cx="108608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Combining the above results,  the probability a site is the left edge of a cluster of length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sSup>
                      <m:sSupPr>
                        <m:ctrlP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u="none" strike="noStrike" baseline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u="none" strike="noStrike" baseline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u="none" strike="noStrike" baseline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u="none" strike="noStrike" baseline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  <a:endParaRPr lang="en-IN" dirty="0">
                  <a:solidFill>
                    <a:srgbClr val="0000FF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E1A0AB-A288-959A-4DE7-2E2B12FC6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83" y="4421452"/>
                <a:ext cx="10860833" cy="369332"/>
              </a:xfrm>
              <a:prstGeom prst="rect">
                <a:avLst/>
              </a:prstGeom>
              <a:blipFill>
                <a:blip r:embed="rId4"/>
                <a:stretch>
                  <a:fillRect l="-337" t="-9836" b="-229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260ED8-1F21-4A22-C22D-86B445F42647}"/>
                  </a:ext>
                </a:extLst>
              </p:cNvPr>
              <p:cNvSpPr txBox="1"/>
              <p:nvPr/>
            </p:nvSpPr>
            <p:spPr>
              <a:xfrm>
                <a:off x="665583" y="4790784"/>
                <a:ext cx="10860832" cy="1285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IN" sz="2000" b="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If we have a long chain of length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how many clusters of length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will there be? Well, if we assume the chain is very long, we can </a:t>
                </a:r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ignore the effects of the end of chain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 Then the probability of each site being the left edge of a cluster of length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400" b="0" i="1" u="none" strike="noStrike" baseline="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u="none" strike="noStrike" baseline="0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u="none" strike="noStrike" baseline="0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u="none" strike="noStrike" baseline="0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u="none" strike="noStrike" baseline="0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u="none" strike="noStrike" baseline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and can be at any one of the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sites. </a:t>
                </a:r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260ED8-1F21-4A22-C22D-86B445F42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83" y="4790784"/>
                <a:ext cx="10860832" cy="1285545"/>
              </a:xfrm>
              <a:prstGeom prst="rect">
                <a:avLst/>
              </a:prstGeom>
              <a:blipFill>
                <a:blip r:embed="rId5"/>
                <a:stretch>
                  <a:fillRect l="-505" r="-898" b="-47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3">
            <a:extLst>
              <a:ext uri="{FF2B5EF4-FFF2-40B4-BE49-F238E27FC236}">
                <a16:creationId xmlns:a16="http://schemas.microsoft.com/office/drawing/2014/main" id="{4B866633-E392-3503-3FE8-C42D19733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427" y="73785"/>
            <a:ext cx="949778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40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Percolation in 1-d</a:t>
            </a:r>
          </a:p>
        </p:txBody>
      </p:sp>
    </p:spTree>
    <p:extLst>
      <p:ext uri="{BB962C8B-B14F-4D97-AF65-F5344CB8AC3E}">
        <p14:creationId xmlns:p14="http://schemas.microsoft.com/office/powerpoint/2010/main" val="123423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260ED8-1F21-4A22-C22D-86B445F42647}"/>
                  </a:ext>
                </a:extLst>
              </p:cNvPr>
              <p:cNvSpPr txBox="1"/>
              <p:nvPr/>
            </p:nvSpPr>
            <p:spPr>
              <a:xfrm>
                <a:off x="665584" y="470711"/>
                <a:ext cx="10795518" cy="1261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IN" sz="2000" b="0" i="0" u="none" strike="noStrike" baseline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If we have a long chain of length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how many clusters of length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will there be? Well, if we assume the chain is very long, we can </a:t>
                </a:r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ignore the effects of the end of chain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 Then the probability of each site being the left edge of a cluster of length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400" b="0" i="1" u="none" strike="noStrike" baseline="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u="none" strike="noStrike" baseline="0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u="none" strike="noStrike" baseline="0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u="none" strike="noStrike" baseline="0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u="none" strike="noStrike" baseline="0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u="none" strike="noStrike" baseline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and can be at any one of the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sites.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260ED8-1F21-4A22-C22D-86B445F42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84" y="470711"/>
                <a:ext cx="10795518" cy="1261884"/>
              </a:xfrm>
              <a:prstGeom prst="rect">
                <a:avLst/>
              </a:prstGeom>
              <a:blipFill>
                <a:blip r:embed="rId2"/>
                <a:stretch>
                  <a:fillRect l="-508" r="-621" b="-62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6C1BBA-208B-A544-BEE1-EEAF617B5A5E}"/>
                  </a:ext>
                </a:extLst>
              </p:cNvPr>
              <p:cNvSpPr txBox="1"/>
              <p:nvPr/>
            </p:nvSpPr>
            <p:spPr>
              <a:xfrm>
                <a:off x="730898" y="2268525"/>
                <a:ext cx="10730204" cy="680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Thus the total number of clusters of size </a:t>
                </a:r>
                <a14:m>
                  <m:oMath xmlns:m="http://schemas.openxmlformats.org/officeDocument/2006/math">
                    <m:r>
                      <a:rPr lang="en-US" sz="1800" b="0" i="0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8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is </a:t>
                </a:r>
                <a:r>
                  <a:rPr lang="en-US" sz="1800" b="0" i="0" u="none" strike="noStrike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It is normally more practical to talk about the </a:t>
                </a:r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number of clusters per lattice site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which is the above expression divided by </a:t>
                </a:r>
                <a:r>
                  <a:rPr lang="en-US" sz="1800" b="0" i="1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or just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d>
                          <m:dPr>
                            <m:ctrlPr>
                              <a:rPr 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6C1BBA-208B-A544-BEE1-EEAF617B5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98" y="2268525"/>
                <a:ext cx="10730204" cy="680186"/>
              </a:xfrm>
              <a:prstGeom prst="rect">
                <a:avLst/>
              </a:prstGeom>
              <a:blipFill>
                <a:blip r:embed="rId3"/>
                <a:stretch>
                  <a:fillRect l="-511" t="-1786" r="-398" b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831206-3A3D-CF3C-328C-6689C6CF8EF3}"/>
                  </a:ext>
                </a:extLst>
              </p:cNvPr>
              <p:cNvSpPr txBox="1"/>
              <p:nvPr/>
            </p:nvSpPr>
            <p:spPr>
              <a:xfrm>
                <a:off x="665584" y="3420988"/>
                <a:ext cx="10652449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Thus,  f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or clusters of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sites, we </a:t>
                </a:r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normalized cluster, as the number of clusters with size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 lattice site. </a:t>
                </a: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831206-3A3D-CF3C-328C-6689C6CF8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84" y="3420988"/>
                <a:ext cx="10652449" cy="677108"/>
              </a:xfrm>
              <a:prstGeom prst="rect">
                <a:avLst/>
              </a:prstGeom>
              <a:blipFill>
                <a:blip r:embed="rId4"/>
                <a:stretch>
                  <a:fillRect l="-515" t="-4505" b="-126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3">
            <a:extLst>
              <a:ext uri="{FF2B5EF4-FFF2-40B4-BE49-F238E27FC236}">
                <a16:creationId xmlns:a16="http://schemas.microsoft.com/office/drawing/2014/main" id="{AFD52127-9520-04D9-9319-4023E3E3F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427" y="73785"/>
            <a:ext cx="949778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40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Percolation in 1-d</a:t>
            </a:r>
          </a:p>
        </p:txBody>
      </p:sp>
    </p:spTree>
    <p:extLst>
      <p:ext uri="{BB962C8B-B14F-4D97-AF65-F5344CB8AC3E}">
        <p14:creationId xmlns:p14="http://schemas.microsoft.com/office/powerpoint/2010/main" val="3740040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260ED8-1F21-4A22-C22D-86B445F42647}"/>
                  </a:ext>
                </a:extLst>
              </p:cNvPr>
              <p:cNvSpPr txBox="1"/>
              <p:nvPr/>
            </p:nvSpPr>
            <p:spPr>
              <a:xfrm>
                <a:off x="665584" y="470711"/>
                <a:ext cx="10795518" cy="1261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IN" sz="2000" b="0" i="0" u="none" strike="noStrike" baseline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If we have a long chain of length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how many clusters of length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will there be? Well, if we assume the chain is very long, we can </a:t>
                </a:r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ignore the effects of the end of chain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 Then the probability of each site being the left edge of a cluster of length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400" b="0" i="1" u="none" strike="noStrike" baseline="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u="none" strike="noStrike" baseline="0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u="none" strike="noStrike" baseline="0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b="0" i="1" u="none" strike="noStrike" baseline="0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u="none" strike="noStrike" baseline="0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u="none" strike="noStrike" baseline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and can be at any one of the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sites.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260ED8-1F21-4A22-C22D-86B445F42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84" y="470711"/>
                <a:ext cx="10795518" cy="1261884"/>
              </a:xfrm>
              <a:prstGeom prst="rect">
                <a:avLst/>
              </a:prstGeom>
              <a:blipFill>
                <a:blip r:embed="rId2"/>
                <a:stretch>
                  <a:fillRect l="-508" r="-621" b="-62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6C1BBA-208B-A544-BEE1-EEAF617B5A5E}"/>
                  </a:ext>
                </a:extLst>
              </p:cNvPr>
              <p:cNvSpPr txBox="1"/>
              <p:nvPr/>
            </p:nvSpPr>
            <p:spPr>
              <a:xfrm>
                <a:off x="730898" y="2268525"/>
                <a:ext cx="10730204" cy="680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Thus the total number of clusters of size </a:t>
                </a:r>
                <a14:m>
                  <m:oMath xmlns:m="http://schemas.openxmlformats.org/officeDocument/2006/math">
                    <m:r>
                      <a:rPr lang="en-US" sz="1800" b="0" i="0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8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is </a:t>
                </a:r>
                <a:r>
                  <a:rPr lang="en-US" sz="1800" b="0" i="0" u="none" strike="noStrike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It is normally more practical to talk about the </a:t>
                </a:r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number of clusters per lattice site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which is the above expression divided by </a:t>
                </a:r>
                <a:r>
                  <a:rPr lang="en-US" sz="1800" b="0" i="1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or just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d>
                          <m:dPr>
                            <m:ctrlPr>
                              <a:rPr 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6C1BBA-208B-A544-BEE1-EEAF617B5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98" y="2268525"/>
                <a:ext cx="10730204" cy="680186"/>
              </a:xfrm>
              <a:prstGeom prst="rect">
                <a:avLst/>
              </a:prstGeom>
              <a:blipFill>
                <a:blip r:embed="rId3"/>
                <a:stretch>
                  <a:fillRect l="-511" t="-1786" r="-398" b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831206-3A3D-CF3C-328C-6689C6CF8EF3}"/>
                  </a:ext>
                </a:extLst>
              </p:cNvPr>
              <p:cNvSpPr txBox="1"/>
              <p:nvPr/>
            </p:nvSpPr>
            <p:spPr>
              <a:xfrm>
                <a:off x="665584" y="3420988"/>
                <a:ext cx="10652449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Thus,  f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or clusters of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b="0" i="1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sites, we </a:t>
                </a:r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u="none" strike="noStrike" baseline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normalized cluster, as the number of clusters with size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 lattice site. </a:t>
                </a: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831206-3A3D-CF3C-328C-6689C6CF8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84" y="3420988"/>
                <a:ext cx="10652449" cy="677108"/>
              </a:xfrm>
              <a:prstGeom prst="rect">
                <a:avLst/>
              </a:prstGeom>
              <a:blipFill>
                <a:blip r:embed="rId4"/>
                <a:stretch>
                  <a:fillRect l="-515" t="-4505" b="-126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B2209F-19D0-B8B6-8073-5AE7B2187C6E}"/>
                  </a:ext>
                </a:extLst>
              </p:cNvPr>
              <p:cNvSpPr txBox="1"/>
              <p:nvPr/>
            </p:nvSpPr>
            <p:spPr>
              <a:xfrm>
                <a:off x="730897" y="5774805"/>
                <a:ext cx="1079551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Since all sites have equal probability of being occupied (or empty), the probability that an arbitrary site is part of an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-cluster is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times the probability of it being the LHS of the cluster.</a:t>
                </a:r>
                <a:endParaRPr lang="en-IN" dirty="0">
                  <a:solidFill>
                    <a:srgbClr val="0000FF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B2209F-19D0-B8B6-8073-5AE7B218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97" y="5774805"/>
                <a:ext cx="10795518" cy="646331"/>
              </a:xfrm>
              <a:prstGeom prst="rect">
                <a:avLst/>
              </a:prstGeom>
              <a:blipFill>
                <a:blip r:embed="rId5"/>
                <a:stretch>
                  <a:fillRect l="-395" t="-5660" b="-132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FF5BC4-C239-5D82-69A8-A84778791355}"/>
                  </a:ext>
                </a:extLst>
              </p:cNvPr>
              <p:cNvSpPr txBox="1"/>
              <p:nvPr/>
            </p:nvSpPr>
            <p:spPr>
              <a:xfrm>
                <a:off x="730897" y="4503855"/>
                <a:ext cx="1055525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</a:rPr>
                  <a:t>The probability that a site is a part of a cluster of size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b="0" i="0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</a:rPr>
                  <a:t> is</a:t>
                </a:r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  </a:t>
                </a:r>
                <a:r>
                  <a:rPr lang="en-US" b="1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actually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 higher than the normalized cluster number, because it does not have to be at the left end. It can be at any of the s sites. Therefore, the probability a single site is in a cluster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is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IN" dirty="0">
                    <a:solidFill>
                      <a:srgbClr val="0000FF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FF5BC4-C239-5D82-69A8-A84778791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97" y="4503855"/>
                <a:ext cx="10555255" cy="923330"/>
              </a:xfrm>
              <a:prstGeom prst="rect">
                <a:avLst/>
              </a:prstGeom>
              <a:blipFill>
                <a:blip r:embed="rId6"/>
                <a:stretch>
                  <a:fillRect l="-404" t="-3974" r="-347" b="-105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3">
            <a:extLst>
              <a:ext uri="{FF2B5EF4-FFF2-40B4-BE49-F238E27FC236}">
                <a16:creationId xmlns:a16="http://schemas.microsoft.com/office/drawing/2014/main" id="{BD042631-E5BD-367B-2AEE-3865052DB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427" y="73785"/>
            <a:ext cx="949778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40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Percolation in 1-d</a:t>
            </a:r>
          </a:p>
        </p:txBody>
      </p:sp>
    </p:spTree>
    <p:extLst>
      <p:ext uri="{BB962C8B-B14F-4D97-AF65-F5344CB8AC3E}">
        <p14:creationId xmlns:p14="http://schemas.microsoft.com/office/powerpoint/2010/main" val="2069697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79B00-C11D-77C4-30D0-48E178BA6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132" y="1723572"/>
            <a:ext cx="3605672" cy="1780073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B76C876C-3A4D-0396-6B8D-44E6F670A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427" y="73785"/>
            <a:ext cx="949778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40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Percolation in 1-d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AC0F2F-ABCA-9282-127A-DB9A020407BB}"/>
                  </a:ext>
                </a:extLst>
              </p:cNvPr>
              <p:cNvSpPr txBox="1"/>
              <p:nvPr/>
            </p:nvSpPr>
            <p:spPr>
              <a:xfrm>
                <a:off x="555560" y="781671"/>
                <a:ext cx="1079551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Since all sites have equal probability of being occupied (or empty), the probability that an arbitrary site is part of an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b="0" i="0" u="none" strike="noStrike" baseline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-cluster is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times the probability of it being the LHS of the cluster.</a:t>
                </a:r>
                <a:endParaRPr lang="en-IN" dirty="0">
                  <a:solidFill>
                    <a:srgbClr val="0000FF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AC0F2F-ABCA-9282-127A-DB9A0204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60" y="781671"/>
                <a:ext cx="10795518" cy="646331"/>
              </a:xfrm>
              <a:prstGeom prst="rect">
                <a:avLst/>
              </a:prstGeom>
              <a:blipFill>
                <a:blip r:embed="rId3"/>
                <a:stretch>
                  <a:fillRect l="-339" t="-5660" r="-56" b="-132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418988A-68D7-9ACC-C29F-6985150FF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231" y="3799215"/>
            <a:ext cx="9385100" cy="1021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479A6D-C836-4BBC-82C3-95E19FB53B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170"/>
          <a:stretch/>
        </p:blipFill>
        <p:spPr>
          <a:xfrm>
            <a:off x="1962654" y="4901728"/>
            <a:ext cx="7626083" cy="1331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524F9C-44AA-5779-00B0-35BC194FF5CF}"/>
                  </a:ext>
                </a:extLst>
              </p:cNvPr>
              <p:cNvSpPr txBox="1"/>
              <p:nvPr/>
            </p:nvSpPr>
            <p:spPr>
              <a:xfrm>
                <a:off x="1720740" y="6242180"/>
                <a:ext cx="98262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Q: Show that (in 1-d lattice), </a:t>
                </a:r>
                <a:r>
                  <a:rPr lang="en-US" sz="1400" b="0" i="0" u="none" strike="noStrike" baseline="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normalized cluster</a:t>
                </a:r>
                <a:r>
                  <a:rPr lang="en-US" sz="1400" b="0" i="0" u="none" strike="noStrike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defined as </a:t>
                </a:r>
                <a:r>
                  <a:rPr lang="en-US" sz="1400" b="0" i="0" u="none" strike="noStrike" baseline="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the number of clusters with size </a:t>
                </a:r>
                <a14:m>
                  <m:oMath xmlns:m="http://schemas.openxmlformats.org/officeDocument/2006/math">
                    <m:r>
                      <a:rPr lang="en-US" sz="1400" b="0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0" i="0" u="none" strike="noStrike" baseline="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per lattice site can be written as </a:t>
                </a: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n_s</a:t>
                </a:r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(p)=(1-p)^2 </a:t>
                </a:r>
                <a:r>
                  <a:rPr lang="en-US" sz="1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p^s</a:t>
                </a:r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 Prove that cut-off cluster size is s_\xi=(</a:t>
                </a:r>
                <a:r>
                  <a:rPr lang="en-US" sz="1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p_c</a:t>
                </a:r>
                <a:r>
                  <a:rPr lang="en-US" sz="1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-p)^-1. Here  the probability of one site being occupied is 𝑝</a:t>
                </a:r>
                <a:endParaRPr lang="en-IN" sz="14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524F9C-44AA-5779-00B0-35BC194FF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740" y="6242180"/>
                <a:ext cx="9826280" cy="523220"/>
              </a:xfrm>
              <a:prstGeom prst="rect">
                <a:avLst/>
              </a:prstGeom>
              <a:blipFill>
                <a:blip r:embed="rId6"/>
                <a:stretch>
                  <a:fillRect l="-186" t="-3488" b="-93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208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3A2817-218C-0392-51ED-6131AD461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78" y="274667"/>
            <a:ext cx="7203233" cy="6308665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E29C18E4-8E35-760B-6A7A-02933798D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637" y="73785"/>
            <a:ext cx="271209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4000" i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Percolation in 1-d</a:t>
            </a:r>
          </a:p>
        </p:txBody>
      </p:sp>
    </p:spTree>
    <p:extLst>
      <p:ext uri="{BB962C8B-B14F-4D97-AF65-F5344CB8AC3E}">
        <p14:creationId xmlns:p14="http://schemas.microsoft.com/office/powerpoint/2010/main" val="3694895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4309</TotalTime>
  <Words>1796</Words>
  <Application>Microsoft Office PowerPoint</Application>
  <PresentationFormat>Widescreen</PresentationFormat>
  <Paragraphs>114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ＭＳ Ｐゴシック</vt:lpstr>
      <vt:lpstr>Arial</vt:lpstr>
      <vt:lpstr>Calibri</vt:lpstr>
      <vt:lpstr>Cambria</vt:lpstr>
      <vt:lpstr>Cambria Math</vt:lpstr>
      <vt:lpstr>CMBX12~b</vt:lpstr>
      <vt:lpstr>Symbol</vt:lpstr>
      <vt:lpstr>Times</vt:lpstr>
      <vt:lpstr>Times New Roman</vt:lpstr>
      <vt:lpstr>Tw Cen MT</vt:lpstr>
      <vt:lpstr>Tw Cen MT Condensed</vt:lpstr>
      <vt:lpstr>Wingdings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 Size - 1D</vt:lpstr>
      <vt:lpstr>Cluster Size - 1D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Hens Chittarangan</dc:creator>
  <cp:lastModifiedBy>Chittaranjan Hens</cp:lastModifiedBy>
  <cp:revision>65</cp:revision>
  <dcterms:created xsi:type="dcterms:W3CDTF">2021-03-27T09:23:17Z</dcterms:created>
  <dcterms:modified xsi:type="dcterms:W3CDTF">2024-03-22T09:18:26Z</dcterms:modified>
</cp:coreProperties>
</file>